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90FA8-19F2-4BD5-8D9B-32500BCF61D7}" v="1" dt="2022-11-07T14:18:58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8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B49D3-61FB-4207-ACBE-87966F5B2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5389A0-363A-42D2-82A5-AC21E4173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5A85A6-B9DB-4FBC-9DBC-3D276E5A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0AF7D1-ABF8-481F-8194-2EAF10CB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DECEFF-2874-4F9F-B997-D2129AC4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73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BCCD5-712F-4F88-B0F8-F8B846DB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B3DAE6-53A3-489C-9AF8-AF8E30DD5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101B78-ADD1-4EFD-9427-BAD52E70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9025E2-519D-4D15-80D7-1D61370C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DFEFEB-5712-453D-98CC-06C6E391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16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04E29D-5FD0-44E9-A827-40F25B7F5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F3C258-D103-4FD3-B4A4-447D30F98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86B98B-06EF-486F-8D22-BE79012C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ACCC20-7B7B-45CE-BE75-B4E75BE0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020281-8B2C-41B4-BA94-7550C8A2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33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5C2A7-465D-4A43-9229-534956F5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7344DB-C0DD-47B3-A9FE-62E107692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7E67C6-BF8F-41D3-AE85-7B67B82E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384E61-E3B5-4D1A-B21C-D6AA1293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897310-364F-48CA-AE2B-0E73AF82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0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0C4B09-18FC-4C1D-A486-E70B34C2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CDEDCF-A395-4664-BC50-50222931B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D3EDF7-0A6E-4FCF-BA9E-5EC3166D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AAAE83-7812-43C9-ADFB-E8CC5469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C5724A-8B8D-4906-9DD5-9431D0AF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6315F-DFE6-4AA0-A114-8369745F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CB4208-C99E-46BD-BBD5-70F5761D7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38FE67-8B03-4BDD-9C3B-37C0E9604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756E0C-E95C-4F1D-8332-A2DE4D2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8CE6F3-F6CB-412F-B481-C4735D41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53B355-F57B-42E7-A0A6-98476B2E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37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3F18C-85D0-4BE6-8981-2A9482FB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B80C20-B38D-40FE-AD6F-51BBAA75B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9286EB-7753-4A1C-8D28-8275A9F1D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38C745D-79FB-4108-BEC3-C9123A9E0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F513E67-930B-463A-A272-D340C48BA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5A07D0-B068-46AE-BEC6-DD01D33F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3E7B5F-5DB1-4E0F-B29C-712518B6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0503D3A-DD6C-43AE-89BC-DE2D99D3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13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A19C3-6474-487F-9751-8C601319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2C65EE-FDE7-451C-BAA5-3F479219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817C68-9C29-474C-AC50-39FF3551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AAB613-4997-4C65-A5C7-21D2DD8A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16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520C5F-2817-4C1A-A5CD-8D876AA9A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21AE78-AA95-4C53-A7FF-1EED5C33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1477B0-52E7-4A05-BADD-2C04FE27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54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0B9C8-B088-4877-B05A-16AF47E8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112824-BD05-4414-9BC4-E01F9010F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FA5F57-D102-42BB-8753-DA491E71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67B4F1-C136-4386-B2E2-1A653C76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40800F-80FC-4C4B-8AA4-67ECC091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D721DB-A6AD-4833-936F-E3E16A5A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65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BB3AF-BA61-414B-8E72-EDEA9FC5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24BCAF-EBD4-4179-92A9-2E3446444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4C5F50-8A10-4D74-BB24-77F1FFC6A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F8F791-E6D1-4C0D-954B-524DFF7C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C409FB-E9A9-4099-A907-A702DD6D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B7E9F5-B053-42A7-8F78-73DF8888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62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15CC10-B760-4906-91F5-6BFC8789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09F581-0019-44DD-8CDB-9A887F831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3269FA-C484-4A76-9FAD-0590D82E4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B2A03-BE95-42D0-BF3E-DFCAAEA890C9}" type="datetimeFigureOut">
              <a:rPr lang="pt-BR" smtClean="0"/>
              <a:pPr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E0CA7B-6ACA-4C57-A486-70D6CE5F8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046813-0C9E-495F-9EE5-685F8261C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E5D79-47EF-40E1-ACD2-4DBB3F5E02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7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714628"/>
            <a:ext cx="8229600" cy="1143000"/>
          </a:xfrm>
        </p:spPr>
        <p:txBody>
          <a:bodyPr/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TÍTULO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 fontScale="92500" lnSpcReduction="20000"/>
          </a:bodyPr>
          <a:lstStyle/>
          <a:p>
            <a:r>
              <a:rPr lang="pt-BR" sz="2000">
                <a:latin typeface="Arial" pitchFamily="34" charset="0"/>
                <a:cs typeface="Arial" pitchFamily="34" charset="0"/>
              </a:rPr>
              <a:t>Coordenador da Ação de Extensão</a:t>
            </a:r>
          </a:p>
          <a:p>
            <a:r>
              <a:rPr lang="pt-BR" sz="2000">
                <a:latin typeface="Arial" pitchFamily="34" charset="0"/>
                <a:cs typeface="Arial" pitchFamily="34" charset="0"/>
              </a:rPr>
              <a:t>Autores / Participantes</a:t>
            </a:r>
          </a:p>
          <a:p>
            <a:r>
              <a:rPr lang="pt-BR" sz="2000">
                <a:latin typeface="Arial" pitchFamily="34" charset="0"/>
                <a:cs typeface="Arial" pitchFamily="34" charset="0"/>
              </a:rPr>
              <a:t>Instituição a qual o projeto está vinculado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343AE9-FEF7-76F9-1391-A7BF06E29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7460"/>
          <a:stretch/>
        </p:blipFill>
        <p:spPr bwMode="auto">
          <a:xfrm>
            <a:off x="0" y="-27384"/>
            <a:ext cx="9144000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6215106" cy="92868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>
                <a:latin typeface="Arial" pitchFamily="34" charset="0"/>
                <a:cs typeface="Arial" pitchFamily="34" charset="0"/>
              </a:rPr>
              <a:t>Resumo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982651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Aspectos abordados no resumo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017D888-EE7E-4BFE-E166-4E36A48A2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7460"/>
          <a:stretch/>
        </p:blipFill>
        <p:spPr bwMode="auto">
          <a:xfrm>
            <a:off x="0" y="-27384"/>
            <a:ext cx="9144000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6215106" cy="92868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>
                <a:latin typeface="Arial" pitchFamily="34" charset="0"/>
                <a:cs typeface="Arial" pitchFamily="34" charset="0"/>
              </a:rPr>
              <a:t>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982651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Aspectos abordados na apresentação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6E6BA7-456A-6D28-3536-45897FFED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7460"/>
          <a:stretch/>
        </p:blipFill>
        <p:spPr bwMode="auto">
          <a:xfrm>
            <a:off x="0" y="-27384"/>
            <a:ext cx="9144000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001056" cy="928686"/>
          </a:xfrm>
        </p:spPr>
        <p:txBody>
          <a:bodyPr>
            <a:noAutofit/>
          </a:bodyPr>
          <a:lstStyle/>
          <a:p>
            <a:pPr algn="l"/>
            <a:r>
              <a:rPr lang="pt-BR" sz="3600" b="1" dirty="0">
                <a:latin typeface="Arial" pitchFamily="34" charset="0"/>
                <a:cs typeface="Arial" pitchFamily="34" charset="0"/>
              </a:rPr>
              <a:t>Procedimentos Adotados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982651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Metodologia das atividades realizadas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C552EF-1DF3-FC60-C6DB-C1AB19687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7460"/>
          <a:stretch/>
        </p:blipFill>
        <p:spPr bwMode="auto">
          <a:xfrm>
            <a:off x="0" y="-27384"/>
            <a:ext cx="9144000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001056" cy="928686"/>
          </a:xfrm>
        </p:spPr>
        <p:txBody>
          <a:bodyPr>
            <a:noAutofit/>
          </a:bodyPr>
          <a:lstStyle/>
          <a:p>
            <a:pPr algn="l"/>
            <a:r>
              <a:rPr lang="pt-BR" sz="3600" b="1" dirty="0">
                <a:latin typeface="Arial" pitchFamily="34" charset="0"/>
                <a:cs typeface="Arial" pitchFamily="34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982651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Resultados alcançados com as atividades realizadas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169EC0D-42C2-16B6-D109-7524D76B4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7460"/>
          <a:stretch/>
        </p:blipFill>
        <p:spPr bwMode="auto">
          <a:xfrm>
            <a:off x="0" y="-27384"/>
            <a:ext cx="9144000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001056" cy="928686"/>
          </a:xfrm>
        </p:spPr>
        <p:txBody>
          <a:bodyPr>
            <a:noAutofit/>
          </a:bodyPr>
          <a:lstStyle/>
          <a:p>
            <a:pPr algn="l"/>
            <a:r>
              <a:rPr lang="pt-BR" sz="3600" b="1" dirty="0">
                <a:latin typeface="Arial" pitchFamily="34" charset="0"/>
                <a:cs typeface="Arial" pitchFamily="34" charset="0"/>
              </a:rPr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982651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Considerações sobre os resultados das ações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EBF659A-3079-C28E-D16E-48B2B2533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7460"/>
          <a:stretch/>
        </p:blipFill>
        <p:spPr bwMode="auto">
          <a:xfrm>
            <a:off x="0" y="-27384"/>
            <a:ext cx="9144000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001056" cy="928686"/>
          </a:xfrm>
        </p:spPr>
        <p:txBody>
          <a:bodyPr>
            <a:noAutofit/>
          </a:bodyPr>
          <a:lstStyle/>
          <a:p>
            <a:pPr algn="l"/>
            <a:r>
              <a:rPr lang="pt-BR" sz="3600" b="1" dirty="0"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982651"/>
          </a:xfrm>
        </p:spPr>
        <p:txBody>
          <a:bodyPr>
            <a:normAutofit/>
          </a:bodyPr>
          <a:lstStyle/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0E8A3A0-6DC6-CEA9-51A4-95C2F27CA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7460"/>
          <a:stretch/>
        </p:blipFill>
        <p:spPr bwMode="auto">
          <a:xfrm>
            <a:off x="0" y="-27384"/>
            <a:ext cx="9144000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48</Words>
  <Application>Microsoft Office PowerPoint</Application>
  <PresentationFormat>Apresentação na tela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TÍTULO</vt:lpstr>
      <vt:lpstr>Resumo</vt:lpstr>
      <vt:lpstr>Apresentação</vt:lpstr>
      <vt:lpstr>Procedimentos Adotados</vt:lpstr>
      <vt:lpstr>Resultados</vt:lpstr>
      <vt:lpstr>Considerações Finais</vt:lpstr>
      <vt:lpstr>Referências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Microsoft</dc:creator>
  <cp:lastModifiedBy>Proex Unioeste</cp:lastModifiedBy>
  <cp:revision>3</cp:revision>
  <dcterms:created xsi:type="dcterms:W3CDTF">2022-04-04T17:21:40Z</dcterms:created>
  <dcterms:modified xsi:type="dcterms:W3CDTF">2022-11-09T20:08:36Z</dcterms:modified>
</cp:coreProperties>
</file>