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5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81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1pPr>
    <a:lvl2pPr marL="428625" indent="-215900" algn="l" defTabSz="449263" rtl="0" fontAlgn="base" hangingPunct="0">
      <a:lnSpc>
        <a:spcPct val="81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2pPr>
    <a:lvl3pPr marL="644525" indent="-214313" algn="l" defTabSz="449263" rtl="0" fontAlgn="base" hangingPunct="0">
      <a:lnSpc>
        <a:spcPct val="81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3pPr>
    <a:lvl4pPr marL="860425" indent="-212725" algn="l" defTabSz="449263" rtl="0" fontAlgn="base" hangingPunct="0">
      <a:lnSpc>
        <a:spcPct val="81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4pPr>
    <a:lvl5pPr marL="1076325" indent="-215900" algn="l" defTabSz="449263" rtl="0" fontAlgn="base" hangingPunct="0">
      <a:lnSpc>
        <a:spcPct val="81000"/>
      </a:lnSpc>
      <a:spcBef>
        <a:spcPct val="0"/>
      </a:spcBef>
      <a:spcAft>
        <a:spcPct val="0"/>
      </a:spcAft>
      <a:buClr>
        <a:srgbClr val="000000"/>
      </a:buClr>
      <a:buSzPct val="45000"/>
      <a:buFont typeface="StarSymbol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020" autoAdjust="0"/>
  </p:normalViewPr>
  <p:slideViewPr>
    <p:cSldViewPr>
      <p:cViewPr varScale="1">
        <p:scale>
          <a:sx n="60" d="100"/>
          <a:sy n="60" d="100"/>
        </p:scale>
        <p:origin x="12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29187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2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4555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92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2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2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52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0080624" cy="5660861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3699201"/>
            <a:ext cx="8904552" cy="1844561"/>
          </a:xfrm>
        </p:spPr>
        <p:txBody>
          <a:bodyPr vert="horz" lIns="100794" tIns="0" rIns="50397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5200" b="1"/>
            </a:lvl1pPr>
            <a:extLst/>
          </a:lstStyle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047" y="2015913"/>
            <a:ext cx="8904552" cy="1653049"/>
          </a:xfrm>
        </p:spPr>
        <p:txBody>
          <a:bodyPr lIns="131033" tIns="0" rIns="50397" bIns="0" anchor="b"/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653038"/>
            <a:ext cx="10080625" cy="5039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Click to edit Master text styles</a:t>
            </a:r>
          </a:p>
          <a:p>
            <a:pPr lvl="1" eaLnBrk="1" latinLnBrk="0" hangingPunct="1"/>
            <a:r>
              <a:rPr lang="pt-BR"/>
              <a:t>Second level</a:t>
            </a:r>
          </a:p>
          <a:p>
            <a:pPr lvl="2" eaLnBrk="1" latinLnBrk="0" hangingPunct="1"/>
            <a:r>
              <a:rPr lang="pt-BR"/>
              <a:t>Third level</a:t>
            </a:r>
          </a:p>
          <a:p>
            <a:pPr lvl="3" eaLnBrk="1" latinLnBrk="0" hangingPunct="1"/>
            <a:r>
              <a:rPr lang="pt-BR"/>
              <a:t>Fourth level</a:t>
            </a:r>
          </a:p>
          <a:p>
            <a:pPr lvl="4" eaLnBrk="1" latinLnBrk="0" hangingPunct="1"/>
            <a:r>
              <a:rPr lang="pt-B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7274851" y="0"/>
            <a:ext cx="50403" cy="7559675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7328614" y="0"/>
            <a:ext cx="2772173" cy="7559675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6464" y="302740"/>
            <a:ext cx="2100130" cy="6450223"/>
          </a:xfrm>
        </p:spPr>
        <p:txBody>
          <a:bodyPr vert="eaVert"/>
          <a:lstStyle/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35986"/>
            <a:ext cx="6636411" cy="645022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Click to edit Master text styles</a:t>
            </a:r>
          </a:p>
          <a:p>
            <a:pPr lvl="1" eaLnBrk="1" latinLnBrk="0" hangingPunct="1"/>
            <a:r>
              <a:rPr lang="pt-BR"/>
              <a:t>Second level</a:t>
            </a:r>
          </a:p>
          <a:p>
            <a:pPr lvl="2" eaLnBrk="1" latinLnBrk="0" hangingPunct="1"/>
            <a:r>
              <a:rPr lang="pt-BR"/>
              <a:t>Third level</a:t>
            </a:r>
          </a:p>
          <a:p>
            <a:pPr lvl="3" eaLnBrk="1" latinLnBrk="0" hangingPunct="1"/>
            <a:r>
              <a:rPr lang="pt-BR"/>
              <a:t>Fourth level</a:t>
            </a:r>
          </a:p>
          <a:p>
            <a:pPr lvl="4" eaLnBrk="1" latinLnBrk="0" hangingPunct="1"/>
            <a:r>
              <a:rPr lang="pt-B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1075" y="7029968"/>
            <a:ext cx="4229369" cy="402483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1363" y="700088"/>
            <a:ext cx="8604250" cy="12573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171352"/>
            <a:ext cx="9072563" cy="1380901"/>
          </a:xfrm>
        </p:spPr>
        <p:txBody>
          <a:bodyPr/>
          <a:lstStyle/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Click to edit Master text styles</a:t>
            </a:r>
          </a:p>
          <a:p>
            <a:pPr lvl="1" eaLnBrk="1" latinLnBrk="0" hangingPunct="1"/>
            <a:r>
              <a:rPr lang="pt-BR"/>
              <a:t>Second level</a:t>
            </a:r>
          </a:p>
          <a:p>
            <a:pPr lvl="2" eaLnBrk="1" latinLnBrk="0" hangingPunct="1"/>
            <a:r>
              <a:rPr lang="pt-BR"/>
              <a:t>Third level</a:t>
            </a:r>
          </a:p>
          <a:p>
            <a:pPr lvl="3" eaLnBrk="1" latinLnBrk="0" hangingPunct="1"/>
            <a:r>
              <a:rPr lang="pt-BR"/>
              <a:t>Fourth level</a:t>
            </a:r>
          </a:p>
          <a:p>
            <a:pPr lvl="4" eaLnBrk="1" latinLnBrk="0" hangingPunct="1"/>
            <a:r>
              <a:rPr lang="pt-B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0080625" cy="2868796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868796"/>
            <a:ext cx="10080625" cy="5039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611" y="131035"/>
            <a:ext cx="8833988" cy="1804242"/>
          </a:xfrm>
        </p:spPr>
        <p:txBody>
          <a:bodyPr vert="horz" lIns="100794" tIns="0" rIns="100794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5200" b="1" cap="none" baseline="0"/>
            </a:lvl1pPr>
            <a:extLst/>
          </a:lstStyle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531" y="2015913"/>
            <a:ext cx="8844068" cy="755968"/>
          </a:xfrm>
        </p:spPr>
        <p:txBody>
          <a:bodyPr lIns="161271" tIns="0" rIns="50397" bIns="0" anchor="t"/>
          <a:lstStyle>
            <a:lvl1pPr marL="0" indent="0">
              <a:buNone/>
              <a:defRPr sz="2200">
                <a:solidFill>
                  <a:srgbClr val="FFFFFF"/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955436"/>
            <a:ext cx="4452276" cy="5096901"/>
          </a:xfrm>
        </p:spPr>
        <p:txBody>
          <a:bodyPr lIns="100794"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/>
              <a:t>Click to edit Master text styles</a:t>
            </a:r>
          </a:p>
          <a:p>
            <a:pPr lvl="1" eaLnBrk="1" latinLnBrk="0" hangingPunct="1"/>
            <a:r>
              <a:rPr lang="pt-BR"/>
              <a:t>Second level</a:t>
            </a:r>
          </a:p>
          <a:p>
            <a:pPr lvl="2" eaLnBrk="1" latinLnBrk="0" hangingPunct="1"/>
            <a:r>
              <a:rPr lang="pt-BR"/>
              <a:t>Third level</a:t>
            </a:r>
          </a:p>
          <a:p>
            <a:pPr lvl="3" eaLnBrk="1" latinLnBrk="0" hangingPunct="1"/>
            <a:r>
              <a:rPr lang="pt-BR"/>
              <a:t>Fourth level</a:t>
            </a:r>
          </a:p>
          <a:p>
            <a:pPr lvl="4" eaLnBrk="1" latinLnBrk="0" hangingPunct="1"/>
            <a:r>
              <a:rPr lang="pt-BR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955436"/>
            <a:ext cx="4452276" cy="509690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/>
              <a:t>Click to edit Master text styles</a:t>
            </a:r>
          </a:p>
          <a:p>
            <a:pPr lvl="1" eaLnBrk="1" latinLnBrk="0" hangingPunct="1"/>
            <a:r>
              <a:rPr lang="pt-BR"/>
              <a:t>Second level</a:t>
            </a:r>
          </a:p>
          <a:p>
            <a:pPr lvl="2" eaLnBrk="1" latinLnBrk="0" hangingPunct="1"/>
            <a:r>
              <a:rPr lang="pt-BR"/>
              <a:t>Third level</a:t>
            </a:r>
          </a:p>
          <a:p>
            <a:pPr lvl="3" eaLnBrk="1" latinLnBrk="0" hangingPunct="1"/>
            <a:r>
              <a:rPr lang="pt-BR"/>
              <a:t>Fourth level</a:t>
            </a:r>
          </a:p>
          <a:p>
            <a:pPr lvl="4" eaLnBrk="1" latinLnBrk="0" hangingPunct="1"/>
            <a:r>
              <a:rPr lang="pt-BR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872819"/>
            <a:ext cx="4454027" cy="788546"/>
          </a:xfrm>
        </p:spPr>
        <p:txBody>
          <a:bodyPr lIns="161271" anchor="ctr"/>
          <a:lstStyle>
            <a:lvl1pPr marL="0" indent="0">
              <a:buNone/>
              <a:defRPr sz="2500" b="1" cap="all" baseline="0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  <a:extLst/>
          </a:lstStyle>
          <a:p>
            <a:pPr lvl="0" eaLnBrk="1" latinLnBrk="0" hangingPunct="1"/>
            <a:r>
              <a:rPr kumimoji="0" lang="pt-B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700134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/>
              <a:t>Click to edit Master text styles</a:t>
            </a:r>
          </a:p>
          <a:p>
            <a:pPr lvl="1" eaLnBrk="1" latinLnBrk="0" hangingPunct="1"/>
            <a:r>
              <a:rPr lang="pt-BR"/>
              <a:t>Second level</a:t>
            </a:r>
          </a:p>
          <a:p>
            <a:pPr lvl="2" eaLnBrk="1" latinLnBrk="0" hangingPunct="1"/>
            <a:r>
              <a:rPr lang="pt-BR"/>
              <a:t>Third level</a:t>
            </a:r>
          </a:p>
          <a:p>
            <a:pPr lvl="3" eaLnBrk="1" latinLnBrk="0" hangingPunct="1"/>
            <a:r>
              <a:rPr lang="pt-BR"/>
              <a:t>Fourth level</a:t>
            </a:r>
          </a:p>
          <a:p>
            <a:pPr lvl="4" eaLnBrk="1" latinLnBrk="0" hangingPunct="1"/>
            <a:r>
              <a:rPr lang="pt-BR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872819"/>
            <a:ext cx="4455776" cy="788546"/>
          </a:xfrm>
        </p:spPr>
        <p:txBody>
          <a:bodyPr lIns="161271" anchor="ctr"/>
          <a:lstStyle>
            <a:lvl1pPr marL="0" indent="0">
              <a:buNone/>
              <a:defRPr sz="2500" b="1" cap="all" baseline="0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  <a:extLst/>
          </a:lstStyle>
          <a:p>
            <a:pPr lvl="0" eaLnBrk="1" latinLnBrk="0" hangingPunct="1"/>
            <a:r>
              <a:rPr kumimoji="0" lang="pt-B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700134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/>
              <a:t>Click to edit Master text styles</a:t>
            </a:r>
          </a:p>
          <a:p>
            <a:pPr lvl="1" eaLnBrk="1" latinLnBrk="0" hangingPunct="1"/>
            <a:r>
              <a:rPr lang="pt-BR"/>
              <a:t>Second level</a:t>
            </a:r>
          </a:p>
          <a:p>
            <a:pPr lvl="2" eaLnBrk="1" latinLnBrk="0" hangingPunct="1"/>
            <a:r>
              <a:rPr lang="pt-BR"/>
              <a:t>Third level</a:t>
            </a:r>
          </a:p>
          <a:p>
            <a:pPr lvl="3" eaLnBrk="1" latinLnBrk="0" hangingPunct="1"/>
            <a:r>
              <a:rPr lang="pt-BR"/>
              <a:t>Fourth level</a:t>
            </a:r>
          </a:p>
          <a:p>
            <a:pPr lvl="4" eaLnBrk="1" latinLnBrk="0" hangingPunct="1"/>
            <a:r>
              <a:rPr lang="pt-BR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029" y="167993"/>
            <a:ext cx="2782253" cy="1078514"/>
          </a:xfrm>
        </p:spPr>
        <p:txBody>
          <a:bodyPr vert="horz" lIns="80635" rIns="50397" bIns="0" rtlCol="0" anchor="b">
            <a:normAutofit/>
            <a:sp3d prstMaterial="matte"/>
          </a:bodyPr>
          <a:lstStyle>
            <a:lvl1pPr algn="l">
              <a:defRPr sz="2200" b="0"/>
            </a:lvl1pPr>
            <a:extLst/>
          </a:lstStyle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8654" y="1921482"/>
            <a:ext cx="6527096" cy="5025326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  <a:extLst/>
          </a:lstStyle>
          <a:p>
            <a:pPr lvl="0" eaLnBrk="1" latinLnBrk="0" hangingPunct="1"/>
            <a:r>
              <a:rPr lang="pt-BR"/>
              <a:t>Click to edit Master text styles</a:t>
            </a:r>
          </a:p>
          <a:p>
            <a:pPr lvl="1" eaLnBrk="1" latinLnBrk="0" hangingPunct="1"/>
            <a:r>
              <a:rPr lang="pt-BR"/>
              <a:t>Second level</a:t>
            </a:r>
          </a:p>
          <a:p>
            <a:pPr lvl="2" eaLnBrk="1" latinLnBrk="0" hangingPunct="1"/>
            <a:r>
              <a:rPr lang="pt-BR"/>
              <a:t>Third level</a:t>
            </a:r>
          </a:p>
          <a:p>
            <a:pPr lvl="3" eaLnBrk="1" latinLnBrk="0" hangingPunct="1"/>
            <a:r>
              <a:rPr lang="pt-BR"/>
              <a:t>Fourth level</a:t>
            </a:r>
          </a:p>
          <a:p>
            <a:pPr lvl="4" eaLnBrk="1" latinLnBrk="0" hangingPunct="1"/>
            <a:r>
              <a:rPr lang="pt-BR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030" y="1907025"/>
            <a:ext cx="2721769" cy="5039783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  <a:extLst/>
          </a:lstStyle>
          <a:p>
            <a:pPr lvl="0" eaLnBrk="1" latinLnBrk="0" hangingPunct="1"/>
            <a:r>
              <a:rPr kumimoji="0" lang="pt-B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 bwMode="invGray">
          <a:xfrm>
            <a:off x="3148252" y="0"/>
            <a:ext cx="50403" cy="1602651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3148252" y="0"/>
            <a:ext cx="50403" cy="1602651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51" y="171352"/>
            <a:ext cx="2783803" cy="1078514"/>
          </a:xfrm>
        </p:spPr>
        <p:txBody>
          <a:bodyPr lIns="80635" bIns="0" anchor="b">
            <a:sp3d prstMaterial="matte"/>
          </a:bodyPr>
          <a:lstStyle>
            <a:lvl1pPr algn="l">
              <a:defRPr sz="2200" b="0"/>
            </a:lvl1pPr>
            <a:extLst/>
          </a:lstStyle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1244" y="1636726"/>
            <a:ext cx="6887321" cy="5922949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  <a:extLst/>
          </a:lstStyle>
          <a:p>
            <a:r>
              <a:rPr kumimoji="0" lang="pt-BR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451" y="1905038"/>
            <a:ext cx="2721769" cy="5039783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  <a:extLst/>
          </a:lstStyle>
          <a:p>
            <a:pPr lvl="0" eaLnBrk="1" latinLnBrk="0" hangingPunct="1"/>
            <a:r>
              <a:rPr kumimoji="0" lang="pt-B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1451" y="1290185"/>
            <a:ext cx="2782253" cy="221750"/>
          </a:xfrm>
        </p:spPr>
        <p:txBody>
          <a:bodyPr/>
          <a:lstStyle/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3148252" y="0"/>
            <a:ext cx="50403" cy="7559675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3148252" y="0"/>
            <a:ext cx="50403" cy="7559675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46768" y="1290185"/>
            <a:ext cx="5725795" cy="221750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93530" y="1290185"/>
            <a:ext cx="809034" cy="221750"/>
          </a:xfrm>
        </p:spPr>
        <p:txBody>
          <a:bodyPr/>
          <a:lstStyle/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582808"/>
            <a:ext cx="10080625" cy="5039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0080624" cy="1580425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167993"/>
            <a:ext cx="9072563" cy="1379064"/>
          </a:xfrm>
          <a:prstGeom prst="rect">
            <a:avLst/>
          </a:prstGeom>
        </p:spPr>
        <p:txBody>
          <a:bodyPr vert="horz" lIns="100794" tIns="50397" rIns="50397" bIns="50397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t-B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956820"/>
            <a:ext cx="9072563" cy="5098877"/>
          </a:xfrm>
          <a:prstGeom prst="rect">
            <a:avLst/>
          </a:prstGeom>
        </p:spPr>
        <p:txBody>
          <a:bodyPr vert="horz" lIns="60477" tIns="100794" rIns="100794" bIns="50397" rtlCol="0">
            <a:normAutofit/>
          </a:bodyPr>
          <a:lstStyle/>
          <a:p>
            <a:pPr lvl="0" eaLnBrk="1" latinLnBrk="0" hangingPunct="1"/>
            <a:r>
              <a:rPr kumimoji="0" lang="pt-BR"/>
              <a:t>Click to edit Master text styles</a:t>
            </a:r>
          </a:p>
          <a:p>
            <a:pPr lvl="1" eaLnBrk="1" latinLnBrk="0" hangingPunct="1"/>
            <a:r>
              <a:rPr kumimoji="0" lang="pt-BR"/>
              <a:t>Second level</a:t>
            </a:r>
          </a:p>
          <a:p>
            <a:pPr lvl="2" eaLnBrk="1" latinLnBrk="0" hangingPunct="1"/>
            <a:r>
              <a:rPr kumimoji="0" lang="pt-BR"/>
              <a:t>Third level</a:t>
            </a:r>
          </a:p>
          <a:p>
            <a:pPr lvl="3" eaLnBrk="1" latinLnBrk="0" hangingPunct="1"/>
            <a:r>
              <a:rPr kumimoji="0" lang="pt-BR"/>
              <a:t>Fourth level</a:t>
            </a:r>
          </a:p>
          <a:p>
            <a:pPr lvl="4" eaLnBrk="1" latinLnBrk="0" hangingPunct="1"/>
            <a:r>
              <a:rPr kumimoji="0" lang="pt-B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139692"/>
            <a:ext cx="2352146" cy="302387"/>
          </a:xfrm>
          <a:prstGeom prst="rect">
            <a:avLst/>
          </a:prstGeom>
        </p:spPr>
        <p:txBody>
          <a:bodyPr vert="horz" lIns="120953" tIns="50397" rIns="50397" bIns="0" rtlCol="0" anchor="b"/>
          <a:lstStyle>
            <a:lvl1pPr algn="l" eaLnBrk="1" latinLnBrk="0" hangingPunct="1">
              <a:defRPr kumimoji="0" sz="13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AE58A0-A70D-4809-AC81-034F028EB2A6}" type="datetimeFigureOut">
              <a:rPr lang="pt-BR" smtClean="0"/>
              <a:t>04/03/2023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1074" y="7139692"/>
            <a:ext cx="6071878" cy="302387"/>
          </a:xfrm>
          <a:prstGeom prst="rect">
            <a:avLst/>
          </a:prstGeom>
        </p:spPr>
        <p:txBody>
          <a:bodyPr vert="horz" lIns="50397" tIns="50397" rIns="50397" bIns="0" rtlCol="0" anchor="b"/>
          <a:lstStyle>
            <a:lvl1pPr algn="l" eaLnBrk="1" latinLnBrk="0" hangingPunct="1">
              <a:defRPr kumimoji="0" sz="13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4777" y="7139692"/>
            <a:ext cx="809034" cy="302387"/>
          </a:xfrm>
          <a:prstGeom prst="rect">
            <a:avLst/>
          </a:prstGeom>
        </p:spPr>
        <p:txBody>
          <a:bodyPr vert="horz" lIns="100794" tIns="50397" rIns="100794" bIns="0" rtlCol="0" anchor="b"/>
          <a:lstStyle>
            <a:lvl1pPr algn="r" eaLnBrk="1" latinLnBrk="0" hangingPunct="1">
              <a:defRPr kumimoji="0" sz="13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EC35639-78D0-436B-A96F-8C2527D8D31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60" r:id="rId2"/>
    <p:sldLayoutId id="2147484061" r:id="rId3"/>
    <p:sldLayoutId id="2147484062" r:id="rId4"/>
    <p:sldLayoutId id="2147484063" r:id="rId5"/>
    <p:sldLayoutId id="2147484064" r:id="rId6"/>
    <p:sldLayoutId id="2147484065" r:id="rId7"/>
    <p:sldLayoutId id="2147484066" r:id="rId8"/>
    <p:sldLayoutId id="2147484067" r:id="rId9"/>
    <p:sldLayoutId id="2147484068" r:id="rId10"/>
    <p:sldLayoutId id="2147484069" r:id="rId11"/>
    <p:sldLayoutId id="2147484070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83813" indent="-35278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354" indent="-302383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8658" indent="-251986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340564" indent="-201589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572391" indent="-201589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2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794139" indent="-201589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01589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237634" indent="-201589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459381" indent="-201589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520032" y="107429"/>
            <a:ext cx="7704856" cy="1263650"/>
          </a:xfrm>
          <a:ln/>
        </p:spPr>
        <p:txBody>
          <a:bodyPr>
            <a:normAutofit fontScale="90000"/>
          </a:bodyPr>
          <a:lstStyle/>
          <a:p>
            <a:pPr algn="ctr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UNIVERSIDADE ESTADUAL DO OESTE DO PARANÁ - CAMPUS DE CASCAVEL</a:t>
            </a:r>
            <a:br>
              <a:rPr lang="pt-BR" sz="2400" dirty="0"/>
            </a:br>
            <a:r>
              <a:rPr lang="pt-BR" sz="2400" dirty="0"/>
              <a:t>CENTRO DE CIÊNCIAS BIOLÓGICAS E DA SAÚDE</a:t>
            </a:r>
            <a:br>
              <a:rPr lang="pt-BR" sz="2400" dirty="0"/>
            </a:br>
            <a:endParaRPr lang="en-GB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151880" y="2123653"/>
            <a:ext cx="8418513" cy="4764087"/>
          </a:xfrm>
          <a:prstGeom prst="rect">
            <a:avLst/>
          </a:prstGeom>
          <a:noFill/>
          <a:ln/>
        </p:spPr>
        <p:txBody>
          <a:bodyPr lIns="0" tIns="0" rIns="0" bIns="0" anchor="ctr">
            <a:normAutofit/>
          </a:bodyPr>
          <a:lstStyle/>
          <a:p>
            <a:pPr marL="0" indent="0" algn="ct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Título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Aluno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:</a:t>
            </a:r>
          </a:p>
          <a:p>
            <a:pPr marL="0" indent="0" algn="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Orientador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(a):</a:t>
            </a:r>
          </a:p>
          <a:p>
            <a:pPr marL="0" indent="0" algn="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 algn="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 algn="ctr">
              <a:lnSpc>
                <a:spcPct val="93000"/>
              </a:lnSpc>
              <a:buClr>
                <a:srgbClr val="000000"/>
              </a:buClr>
              <a:buSzPct val="4500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pt-BR" altLang="ja-JP" sz="3600" dirty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charset="0"/>
              </a:rPr>
              <a:t>Cascavel/</a:t>
            </a:r>
            <a:r>
              <a:rPr lang="pt-BR" altLang="ja-JP" sz="36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charset="0"/>
              </a:rPr>
              <a:t>Pr</a:t>
            </a:r>
            <a:r>
              <a:rPr lang="pt-BR" altLang="ja-JP" sz="3600" dirty="0">
                <a:solidFill>
                  <a:schemeClr val="accent6">
                    <a:lumMod val="75000"/>
                  </a:schemeClr>
                </a:solidFill>
                <a:latin typeface="+mj-lt"/>
                <a:ea typeface="ＭＳ Ｐゴシック" charset="0"/>
              </a:rPr>
              <a:t> - 2014</a:t>
            </a:r>
          </a:p>
          <a:p>
            <a:pPr marL="0" indent="0" algn="ctr">
              <a:lnSpc>
                <a:spcPct val="93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212725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8088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6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Imagem 8" descr="biocienci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0" y="0"/>
            <a:ext cx="2287272" cy="159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251445"/>
            <a:ext cx="8609012" cy="1263650"/>
          </a:xfrm>
          <a:ln/>
        </p:spPr>
        <p:txBody>
          <a:bodyPr/>
          <a:lstStyle/>
          <a:p>
            <a:pPr marL="212725" indent="-212725" algn="ctr">
              <a:lnSpc>
                <a:spcPct val="93000"/>
              </a:lnSpc>
              <a:tabLst>
                <a:tab pos="212725" algn="l"/>
                <a:tab pos="303213" algn="l"/>
                <a:tab pos="752475" algn="l"/>
                <a:tab pos="1201738" algn="l"/>
                <a:tab pos="1651000" algn="l"/>
                <a:tab pos="2100263" algn="l"/>
                <a:tab pos="2549525" algn="l"/>
                <a:tab pos="2998788" algn="l"/>
                <a:tab pos="3448050" algn="l"/>
                <a:tab pos="3897313" algn="l"/>
                <a:tab pos="4346575" algn="l"/>
                <a:tab pos="4795838" algn="l"/>
                <a:tab pos="5245100" algn="l"/>
                <a:tab pos="5694363" algn="l"/>
                <a:tab pos="6143625" algn="l"/>
                <a:tab pos="6592888" algn="l"/>
                <a:tab pos="7042150" algn="l"/>
                <a:tab pos="7491413" algn="l"/>
                <a:tab pos="7940675" algn="l"/>
                <a:tab pos="8389938" algn="l"/>
                <a:tab pos="8839200" algn="l"/>
              </a:tabLst>
            </a:pPr>
            <a:r>
              <a:rPr lang="en-GB" dirty="0"/>
              <a:t>INTRODUÇÃO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63600" y="1908175"/>
            <a:ext cx="8418513" cy="4764088"/>
          </a:xfrm>
          <a:ln/>
        </p:spPr>
        <p:txBody>
          <a:bodyPr>
            <a:noAutofit/>
          </a:bodyPr>
          <a:lstStyle/>
          <a:p>
            <a:pPr marL="131033" indent="0">
              <a:lnSpc>
                <a:spcPct val="93000"/>
              </a:lnSpc>
              <a:spcAft>
                <a:spcPts val="1425"/>
              </a:spcAft>
              <a:buSzPct val="20000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sz="2000" b="1" dirty="0"/>
          </a:p>
          <a:p>
            <a:pPr>
              <a:lnSpc>
                <a:spcPct val="93000"/>
              </a:lnSpc>
              <a:spcAft>
                <a:spcPts val="1425"/>
              </a:spcAft>
              <a:buSzPct val="200000"/>
              <a:buFont typeface="Wingdings" charset="2"/>
              <a:buChar char="§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sz="2000" b="1" dirty="0"/>
              <a:t>Como a </a:t>
            </a:r>
            <a:r>
              <a:rPr lang="en-GB" sz="2000" b="1" dirty="0" err="1"/>
              <a:t>pesquisa</a:t>
            </a:r>
            <a:r>
              <a:rPr lang="en-GB" sz="2000" b="1" dirty="0"/>
              <a:t> </a:t>
            </a:r>
            <a:r>
              <a:rPr lang="en-GB" sz="2000" b="1" dirty="0" err="1"/>
              <a:t>científica</a:t>
            </a:r>
            <a:r>
              <a:rPr lang="en-GB" sz="2000" b="1" dirty="0"/>
              <a:t> </a:t>
            </a:r>
            <a:r>
              <a:rPr lang="en-GB" sz="2000" b="1" dirty="0" err="1"/>
              <a:t>pretende</a:t>
            </a:r>
            <a:r>
              <a:rPr lang="en-GB" sz="2000" b="1" dirty="0"/>
              <a:t> </a:t>
            </a:r>
            <a:r>
              <a:rPr lang="en-GB" sz="2000" b="1" dirty="0" err="1"/>
              <a:t>esclarecer</a:t>
            </a:r>
            <a:r>
              <a:rPr lang="en-GB" sz="2000" b="1" dirty="0"/>
              <a:t> </a:t>
            </a:r>
            <a:r>
              <a:rPr lang="en-GB" sz="2000" b="1" dirty="0" err="1"/>
              <a:t>uma</a:t>
            </a:r>
            <a:r>
              <a:rPr lang="en-GB" sz="2000" b="1" dirty="0"/>
              <a:t> </a:t>
            </a:r>
            <a:r>
              <a:rPr lang="en-GB" sz="2000" b="1" dirty="0" err="1"/>
              <a:t>dúvida</a:t>
            </a:r>
            <a:r>
              <a:rPr lang="en-GB" sz="2000" b="1" dirty="0"/>
              <a:t>, </a:t>
            </a:r>
            <a:r>
              <a:rPr lang="en-GB" sz="2000" b="1" dirty="0" err="1"/>
              <a:t>solucionar</a:t>
            </a:r>
            <a:r>
              <a:rPr lang="en-GB" sz="2000" b="1" dirty="0"/>
              <a:t> um </a:t>
            </a:r>
            <a:r>
              <a:rPr lang="en-GB" sz="2000" b="1" dirty="0" err="1"/>
              <a:t>problema</a:t>
            </a:r>
            <a:r>
              <a:rPr lang="en-GB" sz="2000" b="1" dirty="0"/>
              <a:t> é </a:t>
            </a:r>
            <a:r>
              <a:rPr lang="en-GB" sz="2000" b="1" dirty="0" err="1"/>
              <a:t>importante</a:t>
            </a:r>
            <a:r>
              <a:rPr lang="en-GB" sz="2000" b="1" dirty="0"/>
              <a:t>:</a:t>
            </a:r>
          </a:p>
          <a:p>
            <a:pPr>
              <a:lnSpc>
                <a:spcPct val="93000"/>
              </a:lnSpc>
              <a:spcAft>
                <a:spcPts val="1425"/>
              </a:spcAft>
              <a:buSzPct val="200000"/>
              <a:buFont typeface="Wingdings" charset="2"/>
              <a:buChar char="§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sz="2000" b="1" dirty="0"/>
              <a:t> </a:t>
            </a:r>
            <a:r>
              <a:rPr lang="en-GB" sz="2000" b="1" dirty="0" err="1"/>
              <a:t>apresentar</a:t>
            </a:r>
            <a:r>
              <a:rPr lang="en-GB" sz="2000" b="1" dirty="0"/>
              <a:t> a </a:t>
            </a:r>
            <a:r>
              <a:rPr lang="en-GB" sz="2000" b="1" dirty="0" err="1"/>
              <a:t>dúvida</a:t>
            </a:r>
            <a:r>
              <a:rPr lang="en-GB" sz="2000" b="1" dirty="0"/>
              <a:t>/</a:t>
            </a:r>
            <a:r>
              <a:rPr lang="en-GB" sz="2000" b="1" dirty="0" err="1"/>
              <a:t>pergunta</a:t>
            </a:r>
            <a:r>
              <a:rPr lang="en-GB" sz="2000" b="1" dirty="0"/>
              <a:t> central do </a:t>
            </a:r>
            <a:r>
              <a:rPr lang="en-GB" sz="2000" b="1" dirty="0" err="1"/>
              <a:t>estudo</a:t>
            </a:r>
            <a:r>
              <a:rPr lang="en-GB" sz="2000" b="1" dirty="0"/>
              <a:t> (</a:t>
            </a:r>
            <a:r>
              <a:rPr lang="en-GB" sz="2000" b="1" dirty="0" err="1"/>
              <a:t>preferencialmente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forma </a:t>
            </a:r>
            <a:r>
              <a:rPr lang="en-GB" sz="2000" b="1" dirty="0" err="1"/>
              <a:t>interrogativa</a:t>
            </a:r>
            <a:r>
              <a:rPr lang="en-GB" sz="2000" b="1" dirty="0"/>
              <a:t>).</a:t>
            </a:r>
          </a:p>
          <a:p>
            <a:pPr algn="just">
              <a:buSzPct val="200000"/>
              <a:buFont typeface="Wingdings" charset="2"/>
              <a:buChar char="§"/>
              <a:defRPr/>
            </a:pPr>
            <a:r>
              <a:rPr lang="pt-BR" sz="2000" b="1" dirty="0"/>
              <a:t>fornecer os antecedentes que justificam o trabalho, incluindo informações sobre a natureza, a importância e a razão para a realização do trabalho. </a:t>
            </a:r>
          </a:p>
          <a:p>
            <a:pPr algn="just">
              <a:buSzPct val="200000"/>
              <a:buFont typeface="Wingdings" charset="2"/>
              <a:buChar char="§"/>
              <a:defRPr/>
            </a:pPr>
            <a:endParaRPr lang="pt-BR" sz="2000" b="1" dirty="0"/>
          </a:p>
          <a:p>
            <a:pPr algn="just">
              <a:buSzPct val="200000"/>
              <a:buFont typeface="Wingdings" charset="2"/>
              <a:buChar char="§"/>
              <a:defRPr/>
            </a:pPr>
            <a:r>
              <a:rPr lang="pt-BR" sz="2000" b="1" dirty="0"/>
              <a:t>Partindo de uma discussão/conceituação de ciência na atualidade, apontar como o objeto de pesquisa se relaciona com outras disciplinas, ou seja, que outras abordagens poderiam enriquecer a compreensão do objeto (interdisciplinaridade). Como a pesquisa proposta se articula a outras para solucionar problemas</a:t>
            </a:r>
            <a:r>
              <a:rPr lang="en-US" sz="2000" b="1" dirty="0"/>
              <a:t>.</a:t>
            </a:r>
          </a:p>
          <a:p>
            <a:pPr algn="just">
              <a:buSzPct val="200000"/>
              <a:buFont typeface="Wingdings" charset="2"/>
              <a:buChar char="§"/>
              <a:defRPr/>
            </a:pPr>
            <a:endParaRPr lang="en-GB" sz="2000" b="1" dirty="0"/>
          </a:p>
          <a:p>
            <a:pPr>
              <a:lnSpc>
                <a:spcPct val="93000"/>
              </a:lnSpc>
              <a:spcAft>
                <a:spcPts val="1425"/>
              </a:spcAft>
              <a:buSzPct val="200000"/>
              <a:buFont typeface="Wingdings" charset="2"/>
              <a:buChar char="§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sz="2000" b="1" dirty="0" err="1"/>
              <a:t>Hipótese</a:t>
            </a:r>
            <a:r>
              <a:rPr lang="en-GB" sz="2000" b="1" dirty="0"/>
              <a:t> da </a:t>
            </a:r>
            <a:r>
              <a:rPr lang="en-GB" sz="2000" b="1" dirty="0" err="1"/>
              <a:t>pesquisa</a:t>
            </a:r>
            <a:r>
              <a:rPr lang="en-GB" sz="2000" b="1" dirty="0"/>
              <a:t> (se </a:t>
            </a:r>
            <a:r>
              <a:rPr lang="en-GB" sz="2000" b="1" dirty="0" err="1"/>
              <a:t>necessário</a:t>
            </a:r>
            <a:r>
              <a:rPr lang="en-GB" sz="2000" b="1" dirty="0"/>
              <a:t>).</a:t>
            </a:r>
          </a:p>
          <a:p>
            <a:pPr>
              <a:lnSpc>
                <a:spcPct val="93000"/>
              </a:lnSpc>
              <a:spcAft>
                <a:spcPts val="1425"/>
              </a:spcAft>
              <a:buSzPct val="200000"/>
              <a:buFont typeface="Wingdings" charset="2"/>
              <a:buChar char="§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3453"/>
            <a:ext cx="8609012" cy="1263650"/>
          </a:xfrm>
          <a:ln/>
        </p:spPr>
        <p:txBody>
          <a:bodyPr/>
          <a:lstStyle/>
          <a:p>
            <a:pPr marL="212725" indent="-212725" algn="ctr">
              <a:lnSpc>
                <a:spcPct val="93000"/>
              </a:lnSpc>
              <a:tabLst>
                <a:tab pos="212725" algn="l"/>
                <a:tab pos="303213" algn="l"/>
                <a:tab pos="752475" algn="l"/>
                <a:tab pos="1201738" algn="l"/>
                <a:tab pos="1651000" algn="l"/>
                <a:tab pos="2100263" algn="l"/>
                <a:tab pos="2549525" algn="l"/>
                <a:tab pos="2998788" algn="l"/>
                <a:tab pos="3448050" algn="l"/>
                <a:tab pos="3897313" algn="l"/>
                <a:tab pos="4346575" algn="l"/>
                <a:tab pos="4795838" algn="l"/>
                <a:tab pos="5245100" algn="l"/>
                <a:tab pos="5694363" algn="l"/>
                <a:tab pos="6143625" algn="l"/>
                <a:tab pos="6592888" algn="l"/>
                <a:tab pos="7042150" algn="l"/>
                <a:tab pos="7491413" algn="l"/>
                <a:tab pos="7940675" algn="l"/>
                <a:tab pos="8389938" algn="l"/>
                <a:tab pos="8839200" algn="l"/>
              </a:tabLst>
            </a:pPr>
            <a:r>
              <a:rPr lang="en-GB" dirty="0"/>
              <a:t>OBJETIVO(S)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30275" y="2101850"/>
            <a:ext cx="8418513" cy="4765675"/>
          </a:xfrm>
          <a:ln/>
        </p:spPr>
        <p:txBody>
          <a:bodyPr/>
          <a:lstStyle/>
          <a:p>
            <a:pPr>
              <a:lnSpc>
                <a:spcPct val="93000"/>
              </a:lnSpc>
              <a:spcAft>
                <a:spcPts val="1425"/>
              </a:spcAft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b="1" dirty="0" err="1"/>
              <a:t>Geral</a:t>
            </a:r>
            <a:endParaRPr lang="en-GB" b="1" dirty="0"/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b="1" dirty="0" err="1"/>
              <a:t>Específicos</a:t>
            </a:r>
            <a:endParaRPr lang="en-GB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3453"/>
            <a:ext cx="8609012" cy="1263650"/>
          </a:xfrm>
          <a:ln/>
        </p:spPr>
        <p:txBody>
          <a:bodyPr/>
          <a:lstStyle/>
          <a:p>
            <a:pPr marL="212725" indent="-212725" algn="ctr">
              <a:lnSpc>
                <a:spcPct val="93000"/>
              </a:lnSpc>
              <a:tabLst>
                <a:tab pos="212725" algn="l"/>
                <a:tab pos="303213" algn="l"/>
                <a:tab pos="752475" algn="l"/>
                <a:tab pos="1201738" algn="l"/>
                <a:tab pos="1651000" algn="l"/>
                <a:tab pos="2100263" algn="l"/>
                <a:tab pos="2549525" algn="l"/>
                <a:tab pos="2998788" algn="l"/>
                <a:tab pos="3448050" algn="l"/>
                <a:tab pos="3897313" algn="l"/>
                <a:tab pos="4346575" algn="l"/>
                <a:tab pos="4795838" algn="l"/>
                <a:tab pos="5245100" algn="l"/>
                <a:tab pos="5694363" algn="l"/>
                <a:tab pos="6143625" algn="l"/>
                <a:tab pos="6592888" algn="l"/>
                <a:tab pos="7042150" algn="l"/>
                <a:tab pos="7491413" algn="l"/>
                <a:tab pos="7940675" algn="l"/>
                <a:tab pos="8389938" algn="l"/>
                <a:tab pos="8839200" algn="l"/>
              </a:tabLst>
            </a:pPr>
            <a:r>
              <a:rPr lang="en-US" dirty="0">
                <a:ea typeface="ＭＳ Ｐゴシック" charset="0"/>
              </a:rPr>
              <a:t>REVISÃO DE LITERATURA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30275" y="2101850"/>
            <a:ext cx="8418513" cy="4765675"/>
          </a:xfrm>
          <a:ln/>
        </p:spPr>
        <p:txBody>
          <a:bodyPr>
            <a:normAutofit lnSpcReduction="10000"/>
          </a:bodyPr>
          <a:lstStyle/>
          <a:p>
            <a:pPr algn="just"/>
            <a:r>
              <a:rPr lang="pt-BR" b="1" dirty="0">
                <a:latin typeface="Calibri" charset="0"/>
                <a:ea typeface="ＭＳ Ｐゴシック" charset="0"/>
              </a:rPr>
              <a:t>Constitui a fundamentação teórica </a:t>
            </a:r>
            <a:r>
              <a:rPr lang="pt-BR" b="1" dirty="0">
                <a:solidFill>
                  <a:srgbClr val="FF0F09"/>
                </a:solidFill>
                <a:latin typeface="Calibri" charset="0"/>
                <a:ea typeface="ＭＳ Ｐゴシック" charset="0"/>
              </a:rPr>
              <a:t>efetuada até o momento</a:t>
            </a:r>
            <a:r>
              <a:rPr lang="pt-BR" b="1" dirty="0">
                <a:latin typeface="Calibri" charset="0"/>
                <a:ea typeface="ＭＳ Ｐゴシック" charset="0"/>
              </a:rPr>
              <a:t>. </a:t>
            </a:r>
          </a:p>
          <a:p>
            <a:pPr algn="just"/>
            <a:endParaRPr lang="pt-BR" b="1" dirty="0">
              <a:latin typeface="Calibri" charset="0"/>
              <a:ea typeface="ＭＳ Ｐゴシック" charset="0"/>
            </a:endParaRPr>
          </a:p>
          <a:p>
            <a:pPr algn="just"/>
            <a:r>
              <a:rPr lang="pt-BR" b="1" dirty="0">
                <a:latin typeface="Calibri" charset="0"/>
                <a:ea typeface="ＭＳ Ｐゴシック" charset="0"/>
              </a:rPr>
              <a:t>É fundamental que esse levantamento seja preciso, detalhado e atualizado. </a:t>
            </a:r>
          </a:p>
          <a:p>
            <a:pPr algn="just"/>
            <a:endParaRPr lang="pt-BR" b="1" dirty="0">
              <a:latin typeface="Calibri" charset="0"/>
              <a:ea typeface="ＭＳ Ｐゴシック" charset="0"/>
            </a:endParaRPr>
          </a:p>
          <a:p>
            <a:pPr algn="just"/>
            <a:r>
              <a:rPr lang="pt-BR" b="1" dirty="0">
                <a:latin typeface="Calibri" charset="0"/>
                <a:ea typeface="ＭＳ Ｐゴシック" charset="0"/>
              </a:rPr>
              <a:t>Devem ser citados todos os trabalhos relevantes publicados na área de abrangência da pesquisa. </a:t>
            </a:r>
            <a:endParaRPr lang="en-US" b="1" dirty="0">
              <a:latin typeface="Calibri" charset="0"/>
              <a:ea typeface="ＭＳ Ｐゴシック" charset="0"/>
            </a:endParaRPr>
          </a:p>
          <a:p>
            <a:pPr marL="131033" indent="0">
              <a:lnSpc>
                <a:spcPct val="93000"/>
              </a:lnSpc>
              <a:spcAft>
                <a:spcPts val="1425"/>
              </a:spcAft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33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95461"/>
            <a:ext cx="8609012" cy="1263650"/>
          </a:xfrm>
          <a:ln/>
        </p:spPr>
        <p:txBody>
          <a:bodyPr>
            <a:normAutofit/>
          </a:bodyPr>
          <a:lstStyle/>
          <a:p>
            <a:pPr marL="212725" indent="-212725" algn="ctr">
              <a:lnSpc>
                <a:spcPct val="93000"/>
              </a:lnSpc>
              <a:tabLst>
                <a:tab pos="212725" algn="l"/>
                <a:tab pos="303213" algn="l"/>
                <a:tab pos="752475" algn="l"/>
                <a:tab pos="1201738" algn="l"/>
                <a:tab pos="1651000" algn="l"/>
                <a:tab pos="2100263" algn="l"/>
                <a:tab pos="2549525" algn="l"/>
                <a:tab pos="2998788" algn="l"/>
                <a:tab pos="3448050" algn="l"/>
                <a:tab pos="3897313" algn="l"/>
                <a:tab pos="4346575" algn="l"/>
                <a:tab pos="4795838" algn="l"/>
                <a:tab pos="5245100" algn="l"/>
                <a:tab pos="5694363" algn="l"/>
                <a:tab pos="6143625" algn="l"/>
                <a:tab pos="6592888" algn="l"/>
                <a:tab pos="7042150" algn="l"/>
                <a:tab pos="7491413" algn="l"/>
                <a:tab pos="7940675" algn="l"/>
                <a:tab pos="8389938" algn="l"/>
                <a:tab pos="8839200" algn="l"/>
              </a:tabLst>
            </a:pPr>
            <a:r>
              <a:rPr lang="en-US" dirty="0">
                <a:latin typeface="Calibri" charset="0"/>
                <a:ea typeface="ＭＳ Ｐゴシック" charset="0"/>
              </a:rPr>
              <a:t>MATERIAL E MÉTODOS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30275" y="1907629"/>
            <a:ext cx="8418513" cy="4765675"/>
          </a:xfrm>
          <a:ln/>
        </p:spPr>
        <p:txBody>
          <a:bodyPr>
            <a:normAutofit lnSpcReduction="10000"/>
          </a:bodyPr>
          <a:lstStyle/>
          <a:p>
            <a:pPr>
              <a:lnSpc>
                <a:spcPct val="93000"/>
              </a:lnSpc>
              <a:spcAft>
                <a:spcPts val="1425"/>
              </a:spcAft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b="1" dirty="0" err="1">
                <a:latin typeface="Calibri"/>
                <a:cs typeface="Calibri"/>
              </a:rPr>
              <a:t>Tipo</a:t>
            </a:r>
            <a:r>
              <a:rPr lang="en-GB" b="1" dirty="0">
                <a:latin typeface="Calibri"/>
                <a:cs typeface="Calibri"/>
              </a:rPr>
              <a:t> de </a:t>
            </a:r>
            <a:r>
              <a:rPr lang="en-GB" b="1" dirty="0" err="1">
                <a:latin typeface="Calibri"/>
                <a:cs typeface="Calibri"/>
              </a:rPr>
              <a:t>pesquisa</a:t>
            </a:r>
            <a:endParaRPr lang="en-GB" b="1" dirty="0">
              <a:latin typeface="Calibri"/>
              <a:cs typeface="Calibri"/>
            </a:endParaRP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b="1" dirty="0">
                <a:latin typeface="Calibri"/>
                <a:cs typeface="Calibri"/>
              </a:rPr>
              <a:t>Local/campo do </a:t>
            </a:r>
            <a:r>
              <a:rPr lang="en-GB" b="1" dirty="0" err="1">
                <a:latin typeface="Calibri"/>
                <a:cs typeface="Calibri"/>
              </a:rPr>
              <a:t>estudo</a:t>
            </a:r>
            <a:endParaRPr lang="en-GB" b="1" dirty="0">
              <a:latin typeface="Calibri"/>
              <a:cs typeface="Calibri"/>
            </a:endParaRP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b="1" dirty="0" err="1">
                <a:latin typeface="Calibri"/>
                <a:cs typeface="Calibri"/>
              </a:rPr>
              <a:t>População</a:t>
            </a:r>
            <a:r>
              <a:rPr lang="en-GB" b="1" dirty="0">
                <a:latin typeface="Calibri"/>
                <a:cs typeface="Calibri"/>
              </a:rPr>
              <a:t>/</a:t>
            </a:r>
            <a:r>
              <a:rPr lang="en-GB" b="1" dirty="0" err="1">
                <a:latin typeface="Calibri"/>
                <a:cs typeface="Calibri"/>
              </a:rPr>
              <a:t>amostra</a:t>
            </a:r>
            <a:endParaRPr lang="en-GB" b="1" dirty="0">
              <a:latin typeface="Calibri"/>
              <a:cs typeface="Calibri"/>
            </a:endParaRP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b="1" dirty="0" err="1">
                <a:latin typeface="Calibri"/>
                <a:cs typeface="Calibri"/>
              </a:rPr>
              <a:t>Técnica</a:t>
            </a:r>
            <a:r>
              <a:rPr lang="en-GB" b="1" dirty="0">
                <a:latin typeface="Calibri"/>
                <a:cs typeface="Calibri"/>
              </a:rPr>
              <a:t>/</a:t>
            </a:r>
            <a:r>
              <a:rPr lang="en-GB" b="1" dirty="0" err="1">
                <a:latin typeface="Calibri"/>
                <a:cs typeface="Calibri"/>
              </a:rPr>
              <a:t>procedimentos</a:t>
            </a:r>
            <a:r>
              <a:rPr lang="en-GB" b="1" dirty="0">
                <a:latin typeface="Calibri"/>
                <a:cs typeface="Calibri"/>
              </a:rPr>
              <a:t> de </a:t>
            </a:r>
            <a:r>
              <a:rPr lang="en-GB" b="1" dirty="0" err="1">
                <a:latin typeface="Calibri"/>
                <a:cs typeface="Calibri"/>
              </a:rPr>
              <a:t>coleta</a:t>
            </a:r>
            <a:r>
              <a:rPr lang="en-GB" b="1" dirty="0">
                <a:latin typeface="Calibri"/>
                <a:cs typeface="Calibri"/>
              </a:rPr>
              <a:t> de dados</a:t>
            </a:r>
          </a:p>
          <a:p>
            <a:pPr>
              <a:lnSpc>
                <a:spcPct val="93000"/>
              </a:lnSpc>
              <a:spcAft>
                <a:spcPts val="1425"/>
              </a:spcAft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en-GB" b="1" dirty="0" err="1">
                <a:latin typeface="Calibri"/>
                <a:cs typeface="Calibri"/>
              </a:rPr>
              <a:t>Tratamento</a:t>
            </a:r>
            <a:r>
              <a:rPr lang="en-GB" b="1" dirty="0">
                <a:latin typeface="Calibri"/>
                <a:cs typeface="Calibri"/>
              </a:rPr>
              <a:t> dos dados (</a:t>
            </a:r>
            <a:r>
              <a:rPr lang="en-GB" b="1" dirty="0" err="1">
                <a:latin typeface="Calibri"/>
                <a:cs typeface="Calibri"/>
              </a:rPr>
              <a:t>sistematização</a:t>
            </a:r>
            <a:r>
              <a:rPr lang="en-GB" b="1" dirty="0">
                <a:latin typeface="Calibri"/>
                <a:cs typeface="Calibri"/>
              </a:rPr>
              <a:t>, </a:t>
            </a:r>
            <a:r>
              <a:rPr lang="en-GB" b="1" dirty="0" err="1">
                <a:latin typeface="Calibri"/>
                <a:cs typeface="Calibri"/>
              </a:rPr>
              <a:t>análise</a:t>
            </a:r>
            <a:r>
              <a:rPr lang="en-GB" b="1" dirty="0">
                <a:latin typeface="Calibri"/>
                <a:cs typeface="Calibri"/>
              </a:rPr>
              <a:t> e </a:t>
            </a:r>
            <a:r>
              <a:rPr lang="en-GB" b="1" dirty="0" err="1">
                <a:latin typeface="Calibri"/>
                <a:cs typeface="Calibri"/>
              </a:rPr>
              <a:t>interpretação</a:t>
            </a:r>
            <a:r>
              <a:rPr lang="en-GB" b="1" dirty="0">
                <a:latin typeface="Calibri"/>
                <a:cs typeface="Calibri"/>
              </a:rPr>
              <a:t> dos dados se </a:t>
            </a:r>
            <a:r>
              <a:rPr lang="en-GB" b="1" dirty="0" err="1">
                <a:latin typeface="Calibri"/>
                <a:cs typeface="Calibri"/>
              </a:rPr>
              <a:t>já</a:t>
            </a:r>
            <a:r>
              <a:rPr lang="en-GB" b="1" dirty="0">
                <a:latin typeface="Calibri"/>
                <a:cs typeface="Calibri"/>
              </a:rPr>
              <a:t> </a:t>
            </a:r>
            <a:r>
              <a:rPr lang="en-GB" b="1" dirty="0" err="1">
                <a:latin typeface="Calibri"/>
                <a:cs typeface="Calibri"/>
              </a:rPr>
              <a:t>estiver</a:t>
            </a:r>
            <a:r>
              <a:rPr lang="en-GB" b="1" dirty="0">
                <a:latin typeface="Calibri"/>
                <a:cs typeface="Calibri"/>
              </a:rPr>
              <a:t> </a:t>
            </a:r>
            <a:r>
              <a:rPr lang="en-GB" b="1" dirty="0" err="1">
                <a:latin typeface="Calibri"/>
                <a:cs typeface="Calibri"/>
              </a:rPr>
              <a:t>definido</a:t>
            </a:r>
            <a:r>
              <a:rPr lang="en-GB" b="1" dirty="0">
                <a:latin typeface="Calibri"/>
                <a:cs typeface="Calibri"/>
              </a:rPr>
              <a:t>)</a:t>
            </a:r>
          </a:p>
          <a:p>
            <a:pPr>
              <a:lnSpc>
                <a:spcPct val="93000"/>
              </a:lnSpc>
              <a:spcAft>
                <a:spcPts val="1425"/>
              </a:spcAft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b="1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3888" y="6588149"/>
            <a:ext cx="7488832" cy="45140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pt-BR" sz="2800" b="1" dirty="0">
                <a:solidFill>
                  <a:srgbClr val="FF0F09"/>
                </a:solidFill>
                <a:latin typeface="Calibri" charset="0"/>
                <a:ea typeface="ＭＳ Ｐゴシック" charset="0"/>
              </a:rPr>
              <a:t>Opcional</a:t>
            </a:r>
            <a:r>
              <a:rPr lang="pt-BR" sz="2800" b="1" dirty="0">
                <a:solidFill>
                  <a:srgbClr val="000000"/>
                </a:solidFill>
                <a:latin typeface="Calibri" charset="0"/>
                <a:ea typeface="ＭＳ Ｐゴシック" charset="0"/>
              </a:rPr>
              <a:t> no seminário da disciplina de métodos.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95461"/>
            <a:ext cx="8609012" cy="1263650"/>
          </a:xfrm>
          <a:ln/>
        </p:spPr>
        <p:txBody>
          <a:bodyPr/>
          <a:lstStyle/>
          <a:p>
            <a:pPr marL="212725" indent="-212725" algn="ctr">
              <a:lnSpc>
                <a:spcPct val="93000"/>
              </a:lnSpc>
              <a:tabLst>
                <a:tab pos="212725" algn="l"/>
                <a:tab pos="303213" algn="l"/>
                <a:tab pos="752475" algn="l"/>
                <a:tab pos="1201738" algn="l"/>
                <a:tab pos="1651000" algn="l"/>
                <a:tab pos="2100263" algn="l"/>
                <a:tab pos="2549525" algn="l"/>
                <a:tab pos="2998788" algn="l"/>
                <a:tab pos="3448050" algn="l"/>
                <a:tab pos="3897313" algn="l"/>
                <a:tab pos="4346575" algn="l"/>
                <a:tab pos="4795838" algn="l"/>
                <a:tab pos="5245100" algn="l"/>
                <a:tab pos="5694363" algn="l"/>
                <a:tab pos="6143625" algn="l"/>
                <a:tab pos="6592888" algn="l"/>
                <a:tab pos="7042150" algn="l"/>
                <a:tab pos="7491413" algn="l"/>
                <a:tab pos="7940675" algn="l"/>
                <a:tab pos="8389938" algn="l"/>
                <a:tab pos="8839200" algn="l"/>
              </a:tabLst>
            </a:pPr>
            <a:r>
              <a:rPr lang="en-GB" dirty="0"/>
              <a:t>CRONOGRAMA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930275" y="2101850"/>
            <a:ext cx="8418513" cy="4765675"/>
          </a:xfrm>
          <a:ln/>
        </p:spPr>
        <p:txBody>
          <a:bodyPr/>
          <a:lstStyle/>
          <a:p>
            <a:pPr>
              <a:lnSpc>
                <a:spcPct val="93000"/>
              </a:lnSpc>
              <a:spcAft>
                <a:spcPts val="1425"/>
              </a:spcAft>
              <a:buFont typeface="Wingdings" pitchFamily="2" charset="2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dirty="0"/>
          </a:p>
          <a:p>
            <a:pPr>
              <a:lnSpc>
                <a:spcPct val="93000"/>
              </a:lnSpc>
              <a:spcAft>
                <a:spcPts val="1425"/>
              </a:spcAft>
              <a:buFont typeface="Wingdings" pitchFamily="2" charset="2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952740" y="3578245"/>
            <a:ext cx="2175145" cy="4031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</a:rPr>
              <a:t>ABNT NBR 6023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95461"/>
            <a:ext cx="8609012" cy="1263650"/>
          </a:xfrm>
          <a:ln/>
        </p:spPr>
        <p:txBody>
          <a:bodyPr/>
          <a:lstStyle/>
          <a:p>
            <a:pPr marL="212725" indent="-212725" algn="ctr">
              <a:lnSpc>
                <a:spcPct val="93000"/>
              </a:lnSpc>
              <a:tabLst>
                <a:tab pos="212725" algn="l"/>
                <a:tab pos="303213" algn="l"/>
                <a:tab pos="752475" algn="l"/>
                <a:tab pos="1201738" algn="l"/>
                <a:tab pos="1651000" algn="l"/>
                <a:tab pos="2100263" algn="l"/>
                <a:tab pos="2549525" algn="l"/>
                <a:tab pos="2998788" algn="l"/>
                <a:tab pos="3448050" algn="l"/>
                <a:tab pos="3897313" algn="l"/>
                <a:tab pos="4346575" algn="l"/>
                <a:tab pos="4795838" algn="l"/>
                <a:tab pos="5245100" algn="l"/>
                <a:tab pos="5694363" algn="l"/>
                <a:tab pos="6143625" algn="l"/>
                <a:tab pos="6592888" algn="l"/>
                <a:tab pos="7042150" algn="l"/>
                <a:tab pos="7491413" algn="l"/>
                <a:tab pos="7940675" algn="l"/>
                <a:tab pos="8389938" algn="l"/>
                <a:tab pos="8839200" algn="l"/>
              </a:tabLst>
            </a:pPr>
            <a:r>
              <a:rPr lang="pt-BR" dirty="0">
                <a:ea typeface="ＭＳ Ｐゴシック" charset="0"/>
              </a:rPr>
              <a:t>REFERÊNCIAS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952740" y="3578245"/>
            <a:ext cx="2175145" cy="4031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</a:rPr>
              <a:t>ABNT NBR 6023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47824" y="2123653"/>
            <a:ext cx="8418513" cy="4765675"/>
          </a:xfrm>
          <a:prstGeom prst="rect">
            <a:avLst/>
          </a:prstGeom>
          <a:ln/>
        </p:spPr>
        <p:txBody>
          <a:bodyPr vert="horz" lIns="60477" tIns="100794" rIns="100794" bIns="50397" rtlCol="0">
            <a:normAutofit/>
          </a:bodyPr>
          <a:lstStyle>
            <a:lvl1pPr marL="483813" indent="-35278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354" indent="-302383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8658" indent="-251986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0564" indent="-201589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72391" indent="-201589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94139" indent="-201589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5886" indent="-201589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37634" indent="-201589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59381" indent="-201589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>
                <a:latin typeface="Calibri" charset="0"/>
                <a:ea typeface="ＭＳ Ｐゴシック" charset="0"/>
              </a:rPr>
              <a:t>ABNT NBR 6023</a:t>
            </a:r>
          </a:p>
          <a:p>
            <a:pPr>
              <a:lnSpc>
                <a:spcPct val="93000"/>
              </a:lnSpc>
              <a:spcAft>
                <a:spcPts val="1425"/>
              </a:spcAft>
              <a:buFont typeface="Wingdings 2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362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175</TotalTime>
  <Words>210</Words>
  <Application>Microsoft Office PowerPoint</Application>
  <PresentationFormat>Personalizar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7" baseType="lpstr">
      <vt:lpstr>ＭＳ Ｐゴシック</vt:lpstr>
      <vt:lpstr>Arial</vt:lpstr>
      <vt:lpstr>Calibri</vt:lpstr>
      <vt:lpstr>Corbel</vt:lpstr>
      <vt:lpstr>StarSymbol</vt:lpstr>
      <vt:lpstr>Times New Roman</vt:lpstr>
      <vt:lpstr>Wingdings</vt:lpstr>
      <vt:lpstr>Wingdings 2</vt:lpstr>
      <vt:lpstr>Wingdings 3</vt:lpstr>
      <vt:lpstr>Module</vt:lpstr>
      <vt:lpstr>  UNIVERSIDADE ESTADUAL DO OESTE DO PARANÁ - CAMPUS DE CASCAVEL CENTRO DE CIÊNCIAS BIOLÓGICAS E DA SAÚDE </vt:lpstr>
      <vt:lpstr>INTRODUÇÃO</vt:lpstr>
      <vt:lpstr>OBJETIVO(S)</vt:lpstr>
      <vt:lpstr>REVISÃO DE LITERATURA</vt:lpstr>
      <vt:lpstr>MATERIAL E MÉTODOS</vt:lpstr>
      <vt:lpstr>CRONOGRAMA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UNIOESTE Universidade Estadual do Oeste do Paraná Centro de Ciências Biológicas e da Saúde Curso de Especialização em Saúde Pública</dc:title>
  <dc:creator>usuario</dc:creator>
  <dc:description>Apresentação geral de um novo produto levando em consideração os desejos do cliente</dc:description>
  <cp:lastModifiedBy>Gicelle Galvan Machineski</cp:lastModifiedBy>
  <cp:revision>12</cp:revision>
  <dcterms:modified xsi:type="dcterms:W3CDTF">2023-03-04T13:36:54Z</dcterms:modified>
</cp:coreProperties>
</file>