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94660"/>
  </p:normalViewPr>
  <p:slideViewPr>
    <p:cSldViewPr snapToGrid="0">
      <p:cViewPr varScale="1">
        <p:scale>
          <a:sx n="90" d="100"/>
          <a:sy n="90" d="100"/>
        </p:scale>
        <p:origin x="52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12/17/2019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028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12/17/2019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938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12/17/2019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7859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12/17/2019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3529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12/17/2019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121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12/17/2019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232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12/17/2019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770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12/17/2019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280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12/17/2019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2302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12/17/2019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019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12/17/2019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177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12/17/2019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88882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85" r:id="rId5"/>
    <p:sldLayoutId id="2147483679" r:id="rId6"/>
    <p:sldLayoutId id="2147483680" r:id="rId7"/>
    <p:sldLayoutId id="2147483681" r:id="rId8"/>
    <p:sldLayoutId id="2147483684" r:id="rId9"/>
    <p:sldLayoutId id="2147483682" r:id="rId10"/>
    <p:sldLayoutId id="2147483683" r:id="rId11"/>
  </p:sldLayoutIdLst>
  <p:hf sldNum="0"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32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ioeste.br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6B4480E-B7FF-4481-890E-043A69AE6F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Uma imagem contendo relógio, guarda-chuva&#10;&#10;Descrição gerada automaticamente">
            <a:extLst>
              <a:ext uri="{FF2B5EF4-FFF2-40B4-BE49-F238E27FC236}">
                <a16:creationId xmlns:a16="http://schemas.microsoft.com/office/drawing/2014/main" id="{75DD938F-029B-4324-8119-47D40256C54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516" b="10215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4C13BAB-7C00-4D21-A857-E3D41C0A2A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34797" y="1661699"/>
            <a:ext cx="3703320" cy="9499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F1FF39A-AC3C-4066-9D4C-519AA22812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35983" y="1812471"/>
            <a:ext cx="3702134" cy="3383831"/>
          </a:xfrm>
          <a:prstGeom prst="rect">
            <a:avLst/>
          </a:prstGeom>
          <a:solidFill>
            <a:schemeClr val="bg1">
              <a:alpha val="97000"/>
            </a:schemeClr>
          </a:solidFill>
          <a:ln w="63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C25DFAC-B773-44DC-AD58-96A77B3DB6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89065" y="2324906"/>
            <a:ext cx="3403426" cy="1588698"/>
          </a:xfrm>
        </p:spPr>
        <p:txBody>
          <a:bodyPr>
            <a:normAutofit/>
          </a:bodyPr>
          <a:lstStyle/>
          <a:p>
            <a:r>
              <a:rPr lang="pt-BR" sz="2000" dirty="0">
                <a:solidFill>
                  <a:schemeClr val="tx1"/>
                </a:solidFill>
              </a:rPr>
              <a:t>Data: 28/11/2019</a:t>
            </a: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Horário: 9h</a:t>
            </a: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Local: Mini auditório da UNIOESTE CAMPUS CASCAVEL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D1CC99C-1BA6-480B-A534-63CE267FA8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89065" y="3945249"/>
            <a:ext cx="3403426" cy="738820"/>
          </a:xfrm>
        </p:spPr>
        <p:txBody>
          <a:bodyPr>
            <a:normAutofit/>
          </a:bodyPr>
          <a:lstStyle/>
          <a:p>
            <a:pPr algn="ctr"/>
            <a:endParaRPr lang="pt-BR" dirty="0"/>
          </a:p>
          <a:p>
            <a:pPr algn="ctr"/>
            <a:r>
              <a:rPr lang="pt-BR" dirty="0"/>
              <a:t>Haverá tradução simultânea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8BE02CA9-D202-493D-B4DF-C09493278E7D}"/>
              </a:ext>
            </a:extLst>
          </p:cNvPr>
          <p:cNvSpPr/>
          <p:nvPr/>
        </p:nvSpPr>
        <p:spPr>
          <a:xfrm>
            <a:off x="81777" y="2722004"/>
            <a:ext cx="7902495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000" b="1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pt-BR" sz="4000" b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Health </a:t>
            </a:r>
            <a:r>
              <a:rPr lang="pt-BR" sz="4000" b="1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pt-BR" sz="4000" b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Health Services </a:t>
            </a:r>
            <a:r>
              <a:rPr lang="pt-BR" sz="4000" b="1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Research</a:t>
            </a:r>
            <a:r>
              <a:rPr lang="pt-BR" sz="4000" b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pt-BR" sz="4000" b="1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</a:t>
            </a:r>
            <a:r>
              <a:rPr lang="pt-BR" sz="4000" b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4000" b="1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ageing</a:t>
            </a:r>
            <a:r>
              <a:rPr lang="pt-BR" sz="4000" b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4000" b="1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German</a:t>
            </a:r>
            <a:r>
              <a:rPr lang="pt-BR" sz="4000" b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4000" b="1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society</a:t>
            </a:r>
            <a:r>
              <a:rPr lang="pt-BR" sz="4000" b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pt-BR" sz="4000" b="1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</a:t>
            </a:r>
            <a:r>
              <a:rPr lang="pt-BR" sz="4000" b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4000" b="1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pt-BR" sz="4000" b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4000" b="1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adapt</a:t>
            </a:r>
            <a:r>
              <a:rPr lang="pt-BR" sz="4000" b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4000" b="1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pt-BR" sz="4000" b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4000" b="1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pt-BR" sz="4000" b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4000" b="1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increasing</a:t>
            </a:r>
            <a:r>
              <a:rPr lang="pt-BR" sz="4000" b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4000" b="1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number</a:t>
            </a:r>
            <a:r>
              <a:rPr lang="pt-BR" sz="4000" b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4000" b="1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pt-BR" sz="4000" b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4000" b="1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old</a:t>
            </a:r>
            <a:r>
              <a:rPr lang="pt-BR" sz="4000" b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4000" b="1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pt-BR" sz="4000" b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4000" b="1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chronically</a:t>
            </a:r>
            <a:r>
              <a:rPr lang="pt-BR" sz="4000" b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4000" b="1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ill</a:t>
            </a:r>
            <a:r>
              <a:rPr lang="pt-BR" sz="4000" b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4000" b="1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patients</a:t>
            </a:r>
            <a:r>
              <a:rPr lang="pt-BR" sz="4000" b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?*</a:t>
            </a:r>
          </a:p>
        </p:txBody>
      </p:sp>
      <p:pic>
        <p:nvPicPr>
          <p:cNvPr id="10" name="Imagem 9" descr="Logo Unioeste">
            <a:hlinkClick r:id="rId3"/>
            <a:extLst>
              <a:ext uri="{FF2B5EF4-FFF2-40B4-BE49-F238E27FC236}">
                <a16:creationId xmlns:a16="http://schemas.microsoft.com/office/drawing/2014/main" id="{2D925885-34FC-4E9C-AB94-37E1762CCDDE}"/>
              </a:ext>
            </a:extLst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0842" y="396981"/>
            <a:ext cx="2779558" cy="1063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Imagem 11" descr="campuscascavel">
            <a:hlinkClick r:id="rId3"/>
            <a:extLst>
              <a:ext uri="{FF2B5EF4-FFF2-40B4-BE49-F238E27FC236}">
                <a16:creationId xmlns:a16="http://schemas.microsoft.com/office/drawing/2014/main" id="{769F4900-B6C9-4C91-BDC3-0928FDB4AE65}"/>
              </a:ext>
            </a:extLst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10219" y="396981"/>
            <a:ext cx="3125479" cy="1063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Imagem 13" descr="Pós em Biociências e Saúde">
            <a:extLst>
              <a:ext uri="{FF2B5EF4-FFF2-40B4-BE49-F238E27FC236}">
                <a16:creationId xmlns:a16="http://schemas.microsoft.com/office/drawing/2014/main" id="{6DB3BF54-1C8E-4EF0-897A-C6C274A8654D}"/>
              </a:ext>
            </a:extLst>
          </p:cNvPr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734797" y="73606"/>
            <a:ext cx="2502080" cy="1482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43906491-53D3-451D-9603-8D88CDF6824C}"/>
              </a:ext>
            </a:extLst>
          </p:cNvPr>
          <p:cNvSpPr/>
          <p:nvPr/>
        </p:nvSpPr>
        <p:spPr>
          <a:xfrm>
            <a:off x="1839951" y="1812471"/>
            <a:ext cx="3367669" cy="7199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b="1" dirty="0">
                <a:solidFill>
                  <a:schemeClr val="bg1"/>
                </a:solidFill>
              </a:rPr>
              <a:t>CONFERÊNCIA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E945A89D-90BC-433D-9785-33163CF0DE18}"/>
              </a:ext>
            </a:extLst>
          </p:cNvPr>
          <p:cNvSpPr/>
          <p:nvPr/>
        </p:nvSpPr>
        <p:spPr>
          <a:xfrm>
            <a:off x="420842" y="6072057"/>
            <a:ext cx="113213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222222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Conferencista: </a:t>
            </a:r>
            <a:r>
              <a:rPr lang="pt-BR" b="1" dirty="0" err="1">
                <a:solidFill>
                  <a:srgbClr val="222222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Kerstin</a:t>
            </a:r>
            <a:r>
              <a:rPr lang="pt-BR" b="1" dirty="0">
                <a:solidFill>
                  <a:srgbClr val="222222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b="1" dirty="0" err="1">
                <a:solidFill>
                  <a:srgbClr val="222222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Hämel</a:t>
            </a:r>
            <a:r>
              <a:rPr lang="pt-BR" dirty="0">
                <a:solidFill>
                  <a:srgbClr val="222222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, Bielefeld </a:t>
            </a:r>
            <a:r>
              <a:rPr lang="pt-BR" dirty="0" err="1">
                <a:solidFill>
                  <a:srgbClr val="222222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Universitat</a:t>
            </a:r>
            <a:r>
              <a:rPr lang="pt-BR" dirty="0">
                <a:solidFill>
                  <a:srgbClr val="222222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, Alemanha</a:t>
            </a:r>
          </a:p>
          <a:p>
            <a:r>
              <a:rPr lang="pt-BR" dirty="0">
                <a:solidFill>
                  <a:srgbClr val="222222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Coordenação: Profas. Beatriz Toso e Larissa Schmitt</a:t>
            </a:r>
            <a:endParaRPr lang="pt-BR" dirty="0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26231310-DB57-48C4-B681-97ADFEC6D166}"/>
              </a:ext>
            </a:extLst>
          </p:cNvPr>
          <p:cNvSpPr txBox="1"/>
          <p:nvPr/>
        </p:nvSpPr>
        <p:spPr>
          <a:xfrm>
            <a:off x="6902604" y="5635623"/>
            <a:ext cx="52745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*Saúde pública e pesquisa em serviços de saúde em uma sociedade alemã que está envelhecendo: como se adaptar ao número crescente de pacientes idosos com condição crônica?</a:t>
            </a:r>
          </a:p>
        </p:txBody>
      </p:sp>
    </p:spTree>
    <p:extLst>
      <p:ext uri="{BB962C8B-B14F-4D97-AF65-F5344CB8AC3E}">
        <p14:creationId xmlns:p14="http://schemas.microsoft.com/office/powerpoint/2010/main" val="14191071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DividendVTI">
  <a:themeElements>
    <a:clrScheme name="">
      <a:dk1>
        <a:srgbClr val="000000"/>
      </a:dk1>
      <a:lt1>
        <a:srgbClr val="FFFFFF"/>
      </a:lt1>
      <a:dk2>
        <a:srgbClr val="242A41"/>
      </a:dk2>
      <a:lt2>
        <a:srgbClr val="E2E8E7"/>
      </a:lt2>
      <a:accent1>
        <a:srgbClr val="DD7F91"/>
      </a:accent1>
      <a:accent2>
        <a:srgbClr val="D67D63"/>
      </a:accent2>
      <a:accent3>
        <a:srgbClr val="C59D54"/>
      </a:accent3>
      <a:accent4>
        <a:srgbClr val="A2A84E"/>
      </a:accent4>
      <a:accent5>
        <a:srgbClr val="8AAD64"/>
      </a:accent5>
      <a:accent6>
        <a:srgbClr val="5FB755"/>
      </a:accent6>
      <a:hlink>
        <a:srgbClr val="568E84"/>
      </a:hlink>
      <a:folHlink>
        <a:srgbClr val="7F7F7F"/>
      </a:folHlink>
    </a:clrScheme>
    <a:fontScheme name="Dividend">
      <a:majorFont>
        <a:latin typeface="Tw Cen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94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Calibri</vt:lpstr>
      <vt:lpstr>Tw Cen MT</vt:lpstr>
      <vt:lpstr>Wingdings 2</vt:lpstr>
      <vt:lpstr>DividendVTI</vt:lpstr>
      <vt:lpstr>Data: 28/11/2019 Horário: 9h Local: Mini auditório da UNIOESTE CAMPUS CASCAVEL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Usuario</dc:creator>
  <cp:lastModifiedBy>Graselha Alves</cp:lastModifiedBy>
  <cp:revision>3</cp:revision>
  <dcterms:created xsi:type="dcterms:W3CDTF">2019-11-05T12:13:24Z</dcterms:created>
  <dcterms:modified xsi:type="dcterms:W3CDTF">2019-12-17T11:50:10Z</dcterms:modified>
</cp:coreProperties>
</file>