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61" r:id="rId8"/>
    <p:sldId id="263" r:id="rId9"/>
  </p:sldIdLst>
  <p:sldSz cx="1188085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 varScale="1">
        <p:scale>
          <a:sx n="81" d="100"/>
          <a:sy n="81" d="100"/>
        </p:scale>
        <p:origin x="806" y="62"/>
      </p:cViewPr>
      <p:guideLst>
        <p:guide orient="horz" pos="2160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1064" y="2130426"/>
            <a:ext cx="10098723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82128" y="3886200"/>
            <a:ext cx="831659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13616" y="274639"/>
            <a:ext cx="2673191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94042" y="274639"/>
            <a:ext cx="782156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8505" y="4406901"/>
            <a:ext cx="100987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38505" y="2906713"/>
            <a:ext cx="1009872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94043" y="1600201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39432" y="1600201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4042" y="1535113"/>
            <a:ext cx="5249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94042" y="2174875"/>
            <a:ext cx="52494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035307" y="1535113"/>
            <a:ext cx="52515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035307" y="2174875"/>
            <a:ext cx="52515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45082" y="273051"/>
            <a:ext cx="66417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94043" y="1435101"/>
            <a:ext cx="390871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8730" y="4800600"/>
            <a:ext cx="71285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28730" y="612775"/>
            <a:ext cx="71285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28730" y="5367338"/>
            <a:ext cx="71285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4043" y="1600201"/>
            <a:ext cx="106927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94043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077AB-7F77-4763-88D7-AC8B2276D4A6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59291" y="6356351"/>
            <a:ext cx="37622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514609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Cópia de Capa inicial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1880850" cy="1856383"/>
          </a:xfrm>
          <a:prstGeom prst="rect">
            <a:avLst/>
          </a:prstGeom>
        </p:spPr>
      </p:pic>
      <p:pic>
        <p:nvPicPr>
          <p:cNvPr id="6" name="Picture 9" descr="Diagrama, Linha do tempo&#10;&#10;Descrição gerada automaticament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TÍTULO </a:t>
            </a:r>
            <a:r>
              <a:rPr lang="pt-BR" dirty="0">
                <a:solidFill>
                  <a:srgbClr val="FF0000"/>
                </a:solidFill>
              </a:rPr>
              <a:t>Fonte </a:t>
            </a:r>
            <a:r>
              <a:rPr lang="pt-BR" dirty="0" err="1">
                <a:solidFill>
                  <a:srgbClr val="FF0000"/>
                </a:solidFill>
              </a:rPr>
              <a:t>calibri</a:t>
            </a:r>
            <a:r>
              <a:rPr lang="pt-BR" dirty="0">
                <a:solidFill>
                  <a:srgbClr val="FF0000"/>
                </a:solidFill>
              </a:rPr>
              <a:t> (Títulos)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39825" y="3717032"/>
            <a:ext cx="10873208" cy="2016224"/>
          </a:xfrm>
        </p:spPr>
        <p:txBody>
          <a:bodyPr>
            <a:normAutofit/>
          </a:bodyPr>
          <a:lstStyle/>
          <a:p>
            <a:r>
              <a:rPr lang="pt-BR" sz="2500" dirty="0">
                <a:solidFill>
                  <a:schemeClr val="tx1"/>
                </a:solidFill>
              </a:rPr>
              <a:t>Autor, Instituição, país, e-mail</a:t>
            </a:r>
            <a:br>
              <a:rPr lang="pt-BR" sz="2500" dirty="0">
                <a:solidFill>
                  <a:schemeClr val="tx1"/>
                </a:solidFill>
              </a:rPr>
            </a:br>
            <a:r>
              <a:rPr lang="pt-BR" sz="2500" dirty="0">
                <a:solidFill>
                  <a:schemeClr val="tx1"/>
                </a:solidFill>
              </a:rPr>
              <a:t>Coautor, Instituição, país, e-mail (se tiver)</a:t>
            </a:r>
            <a:br>
              <a:rPr lang="pt-BR" sz="2500" dirty="0">
                <a:solidFill>
                  <a:schemeClr val="tx1"/>
                </a:solidFill>
              </a:rPr>
            </a:br>
            <a:r>
              <a:rPr lang="pt-BR" sz="2500" dirty="0">
                <a:solidFill>
                  <a:srgbClr val="FF0000"/>
                </a:solidFill>
              </a:rPr>
              <a:t>Fonte </a:t>
            </a:r>
            <a:r>
              <a:rPr lang="pt-BR" sz="2500" dirty="0" err="1">
                <a:solidFill>
                  <a:srgbClr val="FF0000"/>
                </a:solidFill>
              </a:rPr>
              <a:t>Calibri</a:t>
            </a:r>
            <a:r>
              <a:rPr lang="pt-BR" sz="2500" dirty="0">
                <a:solidFill>
                  <a:srgbClr val="FF0000"/>
                </a:solidFill>
              </a:rPr>
              <a:t> (Corpo)</a:t>
            </a:r>
            <a:endParaRPr lang="pt-BR" sz="2500" dirty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696274" y="1628800"/>
            <a:ext cx="51845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200" dirty="0">
                <a:solidFill>
                  <a:srgbClr val="FF0000"/>
                </a:solidFill>
              </a:rPr>
              <a:t>Informar eixo temático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</a:t>
            </a:r>
            <a:r>
              <a:rPr lang="pt-BR" dirty="0">
                <a:solidFill>
                  <a:srgbClr val="FF0000"/>
                </a:solidFill>
              </a:rPr>
              <a:t>(apagar este slide)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500" dirty="0">
                <a:solidFill>
                  <a:srgbClr val="FF0000"/>
                </a:solidFill>
              </a:rPr>
              <a:t>Os slides devem seguir o padrão deste modelo;</a:t>
            </a:r>
          </a:p>
          <a:p>
            <a:r>
              <a:rPr lang="pt-BR" sz="2500" dirty="0">
                <a:solidFill>
                  <a:srgbClr val="FF0000"/>
                </a:solidFill>
              </a:rPr>
              <a:t>Não há máximo de slides, porém a apresentação deve se manter no tempo determinado (entre 10 e 15 minutos);</a:t>
            </a:r>
          </a:p>
          <a:p>
            <a:r>
              <a:rPr lang="pt-BR" sz="2500" dirty="0">
                <a:solidFill>
                  <a:srgbClr val="FF0000"/>
                </a:solidFill>
              </a:rPr>
              <a:t>Fonte dos slides: </a:t>
            </a:r>
            <a:r>
              <a:rPr lang="pt-BR" sz="2500" dirty="0" err="1">
                <a:solidFill>
                  <a:srgbClr val="FF0000"/>
                </a:solidFill>
              </a:rPr>
              <a:t>Calibri</a:t>
            </a:r>
            <a:r>
              <a:rPr lang="pt-BR" sz="2500" dirty="0">
                <a:solidFill>
                  <a:srgbClr val="FF0000"/>
                </a:solidFill>
              </a:rPr>
              <a:t> (Corpo), tamanho mínimo 25;</a:t>
            </a:r>
          </a:p>
          <a:p>
            <a:r>
              <a:rPr lang="en-GB" altLang="pt-BR" sz="2500" kern="0" dirty="0" err="1">
                <a:solidFill>
                  <a:srgbClr val="FF0000"/>
                </a:solidFill>
              </a:rPr>
              <a:t>Lembrem</a:t>
            </a:r>
            <a:r>
              <a:rPr lang="en-GB" altLang="pt-BR" sz="2500" kern="0" dirty="0">
                <a:solidFill>
                  <a:srgbClr val="FF0000"/>
                </a:solidFill>
              </a:rPr>
              <a:t>-se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que</a:t>
            </a:r>
            <a:r>
              <a:rPr lang="en-GB" altLang="pt-BR" sz="2500" kern="0" dirty="0">
                <a:solidFill>
                  <a:srgbClr val="FF0000"/>
                </a:solidFill>
              </a:rPr>
              <a:t>,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além</a:t>
            </a:r>
            <a:r>
              <a:rPr lang="en-GB" altLang="pt-BR" sz="2500" kern="0" dirty="0">
                <a:solidFill>
                  <a:srgbClr val="FF0000"/>
                </a:solidFill>
              </a:rPr>
              <a:t> dos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apresentadores</a:t>
            </a:r>
            <a:r>
              <a:rPr lang="en-GB" altLang="pt-BR" sz="2500" kern="0" dirty="0">
                <a:solidFill>
                  <a:srgbClr val="FF0000"/>
                </a:solidFill>
              </a:rPr>
              <a:t> e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ouvintes</a:t>
            </a:r>
            <a:r>
              <a:rPr lang="en-GB" altLang="pt-BR" sz="2500" kern="0" dirty="0">
                <a:solidFill>
                  <a:srgbClr val="FF0000"/>
                </a:solidFill>
              </a:rPr>
              <a:t>,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teremos</a:t>
            </a:r>
            <a:r>
              <a:rPr lang="en-GB" altLang="pt-BR" sz="2500" kern="0" dirty="0">
                <a:solidFill>
                  <a:srgbClr val="FF0000"/>
                </a:solidFill>
              </a:rPr>
              <a:t> a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presença</a:t>
            </a:r>
            <a:r>
              <a:rPr lang="en-GB" altLang="pt-BR" sz="2500" kern="0" dirty="0">
                <a:solidFill>
                  <a:srgbClr val="FF0000"/>
                </a:solidFill>
              </a:rPr>
              <a:t> dos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avaliadores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externos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que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poderão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questioná</a:t>
            </a:r>
            <a:r>
              <a:rPr lang="en-GB" altLang="pt-BR" sz="2500" kern="0" dirty="0">
                <a:solidFill>
                  <a:srgbClr val="FF0000"/>
                </a:solidFill>
              </a:rPr>
              <a:t>-los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nas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salas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virtuais</a:t>
            </a:r>
            <a:r>
              <a:rPr lang="en-GB" altLang="pt-BR" sz="2500" kern="0" dirty="0">
                <a:solidFill>
                  <a:srgbClr val="FF0000"/>
                </a:solidFill>
              </a:rPr>
              <a:t>;</a:t>
            </a:r>
          </a:p>
          <a:p>
            <a:r>
              <a:rPr lang="pt-BR" altLang="pt-BR" sz="2500" kern="0" dirty="0">
                <a:solidFill>
                  <a:srgbClr val="FF0000"/>
                </a:solidFill>
              </a:rPr>
              <a:t>Haverá controle de frequência de alunos;</a:t>
            </a:r>
          </a:p>
          <a:p>
            <a:r>
              <a:rPr lang="pt-BR" altLang="pt-BR" sz="2500" kern="0" dirty="0">
                <a:solidFill>
                  <a:srgbClr val="FF0000"/>
                </a:solidFill>
              </a:rPr>
              <a:t>A apresentação dos trabalhos é requisito para a publicação dos mesmos nos anais do evento;</a:t>
            </a:r>
          </a:p>
          <a:p>
            <a:r>
              <a:rPr lang="pt-BR" sz="2500" b="1" kern="0" dirty="0">
                <a:solidFill>
                  <a:srgbClr val="FF0000"/>
                </a:solidFill>
              </a:rPr>
              <a:t>**apagar todos os comentários em vermelho ao longo dos slides**</a:t>
            </a:r>
            <a:endParaRPr lang="pt-BR" sz="2500" b="1" dirty="0">
              <a:solidFill>
                <a:srgbClr val="FF0000"/>
              </a:solidFill>
            </a:endParaRPr>
          </a:p>
          <a:p>
            <a:endParaRPr lang="pt-B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MATERIAL E MÉTODOS </a:t>
            </a:r>
            <a:r>
              <a:rPr lang="pt-BR" dirty="0">
                <a:solidFill>
                  <a:srgbClr val="FF0000"/>
                </a:solidFill>
              </a:rPr>
              <a:t>(SE HOUVER)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ENCAMINHAMENTOS METODOLÓGICOS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sz="2000" dirty="0">
                <a:solidFill>
                  <a:srgbClr val="FF0000"/>
                </a:solidFill>
              </a:rPr>
              <a:t>(SE HOUVER)</a:t>
            </a:r>
            <a:r>
              <a:rPr lang="pt-BR" sz="2000" dirty="0"/>
              <a:t> </a:t>
            </a:r>
            <a:endParaRPr lang="pt-BR" sz="3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RESULTADOS E DISCUSSÃO</a:t>
            </a:r>
            <a:br>
              <a:rPr lang="pt-BR" dirty="0"/>
            </a:br>
            <a:r>
              <a:rPr lang="pt-BR" sz="2200" dirty="0">
                <a:solidFill>
                  <a:srgbClr val="FF0000"/>
                </a:solidFill>
              </a:rPr>
              <a:t> (SE HOUVER)</a:t>
            </a:r>
            <a:r>
              <a:rPr lang="pt-BR" sz="2200" dirty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CONCLUSÃO OU CONSIDERAÇÕES FINAIS</a:t>
            </a:r>
            <a:r>
              <a:rPr lang="pt-BR" dirty="0">
                <a:solidFill>
                  <a:srgbClr val="FF0000"/>
                </a:solidFill>
              </a:rPr>
              <a:t> </a:t>
            </a:r>
            <a:br>
              <a:rPr lang="pt-BR" dirty="0">
                <a:solidFill>
                  <a:srgbClr val="FF0000"/>
                </a:solidFill>
              </a:rPr>
            </a:br>
            <a:r>
              <a:rPr lang="pt-BR" sz="2300" dirty="0">
                <a:solidFill>
                  <a:srgbClr val="FF0000"/>
                </a:solidFill>
              </a:rPr>
              <a:t>(DEIXAR APENAS UMA DELAS)</a:t>
            </a:r>
            <a:r>
              <a:rPr lang="pt-BR" sz="2300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AGRADECIMENTOS</a:t>
            </a:r>
            <a:br>
              <a:rPr lang="pt-BR" dirty="0">
                <a:solidFill>
                  <a:srgbClr val="FF0000"/>
                </a:solidFill>
              </a:rPr>
            </a:br>
            <a:r>
              <a:rPr lang="pt-BR" sz="2300" dirty="0">
                <a:solidFill>
                  <a:srgbClr val="FF0000"/>
                </a:solidFill>
              </a:rPr>
              <a:t>(se houver)</a:t>
            </a:r>
            <a:r>
              <a:rPr lang="pt-BR" sz="2300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180</Words>
  <Application>Microsoft Office PowerPoint</Application>
  <PresentationFormat>Personalizar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TÍTULO Fonte calibri (Títulos)</vt:lpstr>
      <vt:lpstr>INFORMAÇÕES (apagar este slide)</vt:lpstr>
      <vt:lpstr>INTRODUÇÃO</vt:lpstr>
      <vt:lpstr>MATERIAL E MÉTODOS (SE HOUVER)</vt:lpstr>
      <vt:lpstr>ENCAMINHAMENTOS METODOLÓGICOS (SE HOUVER) </vt:lpstr>
      <vt:lpstr>RESULTADOS E DISCUSSÃO  (SE HOUVER) </vt:lpstr>
      <vt:lpstr>CONCLUSÃO OU CONSIDERAÇÕES FINAIS  (DEIXAR APENAS UMA DELAS) </vt:lpstr>
      <vt:lpstr>AGRADECIMENTOS (se houver)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Taiane Aparecida Ribeiro Nepomoceno</cp:lastModifiedBy>
  <cp:revision>14</cp:revision>
  <dcterms:created xsi:type="dcterms:W3CDTF">2021-09-17T17:13:41Z</dcterms:created>
  <dcterms:modified xsi:type="dcterms:W3CDTF">2021-09-27T19:31:11Z</dcterms:modified>
</cp:coreProperties>
</file>