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B48E12-9284-4A4F-8939-11B9F55BA596}" v="15" dt="2022-07-19T17:06:36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68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756A7E8B-27E6-4D09-9261-492CDE4EDE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13"/>
            <a:ext cx="9144000" cy="146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oeste.br/portal/arq/files/PRPPG/EAICTI_2022/REGULAMENTO.pdf" TargetMode="External"/><Relationship Id="rId2" Type="http://schemas.openxmlformats.org/officeDocument/2006/relationships/hyperlink" Target="https://www.youtube.com/watch?v=BzUwkm98Jw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5F7A788D-0792-4421-87AB-EB678E5D0D66}"/>
              </a:ext>
            </a:extLst>
          </p:cNvPr>
          <p:cNvSpPr txBox="1"/>
          <p:nvPr/>
        </p:nvSpPr>
        <p:spPr>
          <a:xfrm>
            <a:off x="348143" y="1652630"/>
            <a:ext cx="844771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Manter este modelo.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Este modelo que disponibilizamos contém os tópicos que deverão constar em suas apresentações que serão gravadas através de aplicativos da sua escolha. É possível realizar essa gravação através do próprio Powerpoint, conforme tutorial do link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watch?v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=BzUwkm98Jwo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Recomendamos que a ênfase da apresentação seja nos resultados obtidos.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número máximo de slides recomendado é 10. Calcule quanto tempo você gastará para apresentar cada slide de modo a não ultrapassar os 10 minutos permitidos.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Lembrem-se que, além dos apresentadores e ouvintes, teremos a presença dos avaliadores externos que poderão questioná-los nas salas virtuais.  No dia de sua apresentação o coordenador de sessão disponibilizará sua gravação, mas você terá de estar online para responder as perguntas que surgirem.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Haverá controle de frequência de alunos e orientadores.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Você pode alterar as cores dos slides conforme sua preferência.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Não utilize fundos escuros que tornem a visualização do conteúdo do slide difícil.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Utilizar fonte Arial e de tamanho não inferior a 14pt.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Utilizar as normas de citação conforme normas do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resumo enviado ao evento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Iniciar sua apresentação no próximo slide (excluir este).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Vocês deverão observar o seguinte: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Identificação: apresentar-se, dizendo seu nome, o tipo de programa do qual participou (Exemplo: PIBIC/CNPq/Unioeste ou PIBIC/Fundação Araucária/Unioeste ou PICV/Unioeste, ou outra modalidade).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Após, mencionar o título do trabalho, nome dos autores, nome de seu orientador e Centro/Campus.</a:t>
            </a:r>
          </a:p>
        </p:txBody>
      </p:sp>
    </p:spTree>
    <p:extLst>
      <p:ext uri="{BB962C8B-B14F-4D97-AF65-F5344CB8AC3E}">
        <p14:creationId xmlns:p14="http://schemas.microsoft.com/office/powerpoint/2010/main" val="283806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DA26150-6A6B-4318-9077-D10864019727}"/>
              </a:ext>
            </a:extLst>
          </p:cNvPr>
          <p:cNvSpPr txBox="1"/>
          <p:nvPr/>
        </p:nvSpPr>
        <p:spPr>
          <a:xfrm>
            <a:off x="0" y="14596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37704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21784C-9FE9-456D-83EC-73014902E8EE}"/>
              </a:ext>
            </a:extLst>
          </p:cNvPr>
          <p:cNvSpPr txBox="1"/>
          <p:nvPr/>
        </p:nvSpPr>
        <p:spPr>
          <a:xfrm>
            <a:off x="0" y="14596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33041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BA3CE6C-D2C8-40A8-BA71-635204F115A7}"/>
              </a:ext>
            </a:extLst>
          </p:cNvPr>
          <p:cNvSpPr txBox="1"/>
          <p:nvPr/>
        </p:nvSpPr>
        <p:spPr>
          <a:xfrm>
            <a:off x="0" y="14596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65111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8F540D4-99CF-49E5-86F9-ACDAF0525C4A}"/>
              </a:ext>
            </a:extLst>
          </p:cNvPr>
          <p:cNvSpPr txBox="1"/>
          <p:nvPr/>
        </p:nvSpPr>
        <p:spPr>
          <a:xfrm>
            <a:off x="0" y="14596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350913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DF74348-41B0-4DB5-8257-4121C9DBCF96}"/>
              </a:ext>
            </a:extLst>
          </p:cNvPr>
          <p:cNvSpPr txBox="1"/>
          <p:nvPr/>
        </p:nvSpPr>
        <p:spPr>
          <a:xfrm>
            <a:off x="0" y="14596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314257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1642B4EB-5FC7-4388-AE4F-105876A83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115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3B43A1E-DC60-4BDA-BFA6-179FB872304C}"/>
              </a:ext>
            </a:extLst>
          </p:cNvPr>
          <p:cNvSpPr txBox="1"/>
          <p:nvPr/>
        </p:nvSpPr>
        <p:spPr>
          <a:xfrm>
            <a:off x="0" y="14596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3187281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286</Words>
  <Application>Microsoft Office PowerPoint</Application>
  <PresentationFormat>Apresentação na tela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Bergamasco da Fontoura</dc:creator>
  <cp:lastModifiedBy>Gustavo Bergamasco da Fontoura</cp:lastModifiedBy>
  <cp:revision>4</cp:revision>
  <dcterms:created xsi:type="dcterms:W3CDTF">2022-07-19T14:08:49Z</dcterms:created>
  <dcterms:modified xsi:type="dcterms:W3CDTF">2022-07-19T17:07:41Z</dcterms:modified>
</cp:coreProperties>
</file>